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257" r:id="rId5"/>
    <p:sldId id="258" r:id="rId6"/>
    <p:sldId id="263" r:id="rId7"/>
    <p:sldId id="264" r:id="rId8"/>
  </p:sldIdLst>
  <p:sldSz cx="9144000" cy="6858000" type="screen4x3"/>
  <p:notesSz cx="6858000" cy="9144000"/>
  <p:defaultTextStyle>
    <a:defPPr>
      <a:defRPr lang="da-DK"/>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3771">
          <p15:clr>
            <a:srgbClr val="A4A3A4"/>
          </p15:clr>
        </p15:guide>
        <p15:guide id="2" orient="horz" pos="2159">
          <p15:clr>
            <a:srgbClr val="A4A3A4"/>
          </p15:clr>
        </p15:guide>
        <p15:guide id="3" orient="horz" pos="2213">
          <p15:clr>
            <a:srgbClr val="A4A3A4"/>
          </p15:clr>
        </p15:guide>
        <p15:guide id="4" orient="horz" pos="4048">
          <p15:clr>
            <a:srgbClr val="A4A3A4"/>
          </p15:clr>
        </p15:guide>
        <p15:guide id="5" pos="54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B0C3A"/>
    <a:srgbClr val="00172B"/>
    <a:srgbClr val="5086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41"/>
    <p:restoredTop sz="71326" autoAdjust="0"/>
  </p:normalViewPr>
  <p:slideViewPr>
    <p:cSldViewPr snapToGrid="0" snapToObjects="1" showGuides="1">
      <p:cViewPr varScale="1">
        <p:scale>
          <a:sx n="76" d="100"/>
          <a:sy n="76" d="100"/>
        </p:scale>
        <p:origin x="-3018" y="-96"/>
      </p:cViewPr>
      <p:guideLst>
        <p:guide orient="horz" pos="3771"/>
        <p:guide orient="horz" pos="2159"/>
        <p:guide orient="horz" pos="2213"/>
        <p:guide orient="horz" pos="4048"/>
        <p:guide pos="549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7DC0C4-8FBC-F243-BB08-4D6C4B4FCA1B}" type="datetimeFigureOut">
              <a:rPr lang="en-US" smtClean="0"/>
              <a:pPr/>
              <a:t>2/7/2017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22C9DD-F381-FE4A-8DD7-E6821DBD6F99}" type="slidenum">
              <a:rPr lang="en-GB" smtClean="0"/>
              <a:pPr/>
              <a:t>‹nr.›</a:t>
            </a:fld>
            <a:endParaRPr lang="en-GB"/>
          </a:p>
        </p:txBody>
      </p:sp>
    </p:spTree>
    <p:extLst>
      <p:ext uri="{BB962C8B-B14F-4D97-AF65-F5344CB8AC3E}">
        <p14:creationId xmlns:p14="http://schemas.microsoft.com/office/powerpoint/2010/main" xmlns="" val="1450418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383FAC-7363-CC46-9FC9-A8E36B9D2EE3}" type="datetimeFigureOut">
              <a:rPr lang="en-US" smtClean="0"/>
              <a:pPr/>
              <a:t>2/7/2017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277F4A-FED6-1A4C-9C9A-25C6BC13F25D}" type="slidenum">
              <a:rPr lang="en-GB" smtClean="0"/>
              <a:pPr/>
              <a:t>‹nr.›</a:t>
            </a:fld>
            <a:endParaRPr lang="en-GB"/>
          </a:p>
        </p:txBody>
      </p:sp>
    </p:spTree>
    <p:extLst>
      <p:ext uri="{BB962C8B-B14F-4D97-AF65-F5344CB8AC3E}">
        <p14:creationId xmlns:p14="http://schemas.microsoft.com/office/powerpoint/2010/main" xmlns="" val="39341757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277F4A-FED6-1A4C-9C9A-25C6BC13F25D}" type="slidenum">
              <a:rPr lang="en-GB" smtClean="0"/>
              <a:pPr/>
              <a:t>1</a:t>
            </a:fld>
            <a:endParaRPr lang="en-GB"/>
          </a:p>
        </p:txBody>
      </p:sp>
    </p:spTree>
    <p:extLst>
      <p:ext uri="{BB962C8B-B14F-4D97-AF65-F5344CB8AC3E}">
        <p14:creationId xmlns:p14="http://schemas.microsoft.com/office/powerpoint/2010/main" xmlns="" val="68892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dirty="0" smtClean="0"/>
              <a:t>Andre anerkendelsesværdige formål er f.eks.:</a:t>
            </a:r>
          </a:p>
          <a:p>
            <a:r>
              <a:rPr lang="da-DK" sz="1200" dirty="0" smtClean="0"/>
              <a:t>- Job, f.eks. håndværkere</a:t>
            </a:r>
          </a:p>
          <a:p>
            <a:r>
              <a:rPr lang="da-DK" sz="1200" dirty="0" smtClean="0"/>
              <a:t>- Fiskeri</a:t>
            </a:r>
          </a:p>
          <a:p>
            <a:pPr>
              <a:buFontTx/>
              <a:buChar char="-"/>
            </a:pPr>
            <a:r>
              <a:rPr lang="da-DK" sz="1200" dirty="0" smtClean="0"/>
              <a:t> Spejder</a:t>
            </a:r>
          </a:p>
          <a:p>
            <a:endParaRPr lang="en-GB" dirty="0"/>
          </a:p>
        </p:txBody>
      </p:sp>
      <p:sp>
        <p:nvSpPr>
          <p:cNvPr id="4" name="Slide Number Placeholder 3"/>
          <p:cNvSpPr>
            <a:spLocks noGrp="1"/>
          </p:cNvSpPr>
          <p:nvPr>
            <p:ph type="sldNum" sz="quarter" idx="10"/>
          </p:nvPr>
        </p:nvSpPr>
        <p:spPr/>
        <p:txBody>
          <a:bodyPr/>
          <a:lstStyle/>
          <a:p>
            <a:fld id="{D9277F4A-FED6-1A4C-9C9A-25C6BC13F25D}" type="slidenum">
              <a:rPr lang="en-GB" smtClean="0"/>
              <a:pPr/>
              <a:t>2</a:t>
            </a:fld>
            <a:endParaRPr lang="en-GB"/>
          </a:p>
        </p:txBody>
      </p:sp>
    </p:spTree>
    <p:extLst>
      <p:ext uri="{BB962C8B-B14F-4D97-AF65-F5344CB8AC3E}">
        <p14:creationId xmlns:p14="http://schemas.microsoft.com/office/powerpoint/2010/main" xmlns="" val="381102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277F4A-FED6-1A4C-9C9A-25C6BC13F25D}" type="slidenum">
              <a:rPr lang="en-GB" smtClean="0"/>
              <a:pPr/>
              <a:t>3</a:t>
            </a:fld>
            <a:endParaRPr lang="en-GB"/>
          </a:p>
        </p:txBody>
      </p:sp>
    </p:spTree>
    <p:extLst>
      <p:ext uri="{BB962C8B-B14F-4D97-AF65-F5344CB8AC3E}">
        <p14:creationId xmlns:p14="http://schemas.microsoft.com/office/powerpoint/2010/main" xmlns="" val="3811020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kern="1200" dirty="0" smtClean="0">
                <a:solidFill>
                  <a:schemeClr val="tx1"/>
                </a:solidFill>
                <a:latin typeface="+mn-lt"/>
                <a:ea typeface="+mn-ea"/>
                <a:cs typeface="+mn-cs"/>
              </a:rPr>
              <a:t>Våben som kræver tilladelse fra politiet for at erhverve, besidde, bære eller anvende i henhold til ref. a, må ikke anvendes under tjeneste i HJV (ref.</a:t>
            </a:r>
            <a:r>
              <a:rPr lang="da-DK" sz="1200" kern="1200" baseline="0" dirty="0" smtClean="0">
                <a:solidFill>
                  <a:schemeClr val="tx1"/>
                </a:solidFill>
                <a:latin typeface="+mn-lt"/>
                <a:ea typeface="+mn-ea"/>
                <a:cs typeface="+mn-cs"/>
              </a:rPr>
              <a:t> Våbenloven</a:t>
            </a:r>
            <a:r>
              <a:rPr lang="da-DK" sz="1200" kern="1200" dirty="0" smtClean="0">
                <a:solidFill>
                  <a:schemeClr val="tx1"/>
                </a:solidFill>
                <a:latin typeface="+mn-lt"/>
                <a:ea typeface="+mn-ea"/>
                <a:cs typeface="+mn-cs"/>
              </a:rPr>
              <a:t>, § 2, stk. 1).</a:t>
            </a:r>
          </a:p>
        </p:txBody>
      </p:sp>
      <p:sp>
        <p:nvSpPr>
          <p:cNvPr id="4" name="Slide Number Placeholder 3"/>
          <p:cNvSpPr>
            <a:spLocks noGrp="1"/>
          </p:cNvSpPr>
          <p:nvPr>
            <p:ph type="sldNum" sz="quarter" idx="10"/>
          </p:nvPr>
        </p:nvSpPr>
        <p:spPr/>
        <p:txBody>
          <a:bodyPr/>
          <a:lstStyle/>
          <a:p>
            <a:fld id="{D9277F4A-FED6-1A4C-9C9A-25C6BC13F25D}" type="slidenum">
              <a:rPr lang="en-GB" smtClean="0"/>
              <a:pPr/>
              <a:t>4</a:t>
            </a:fld>
            <a:endParaRPr lang="en-GB"/>
          </a:p>
        </p:txBody>
      </p:sp>
    </p:spTree>
    <p:extLst>
      <p:ext uri="{BB962C8B-B14F-4D97-AF65-F5344CB8AC3E}">
        <p14:creationId xmlns:p14="http://schemas.microsoft.com/office/powerpoint/2010/main" xmlns="" val="38110205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xmlns=""/>
              </a:ext>
            </a:extLst>
          </a:blip>
          <a:srcRect l="22687" r="23994"/>
          <a:stretch/>
        </p:blipFill>
        <p:spPr>
          <a:xfrm>
            <a:off x="0" y="0"/>
            <a:ext cx="3060000" cy="3830808"/>
          </a:xfrm>
          <a:prstGeom prst="rect">
            <a:avLst/>
          </a:prstGeom>
          <a:effectLst>
            <a:outerShdw blurRad="50800" dist="38100" dir="5400000" algn="t" rotWithShape="0">
              <a:prstClr val="black">
                <a:alpha val="40000"/>
              </a:prstClr>
            </a:outerShdw>
          </a:effectLst>
        </p:spPr>
      </p:pic>
      <p:pic>
        <p:nvPicPr>
          <p:cNvPr id="4" name="Picture 6"/>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bwMode="auto">
          <a:xfrm>
            <a:off x="6084000" y="-9984"/>
            <a:ext cx="3060000" cy="3637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xmlns=""/>
              </a:ext>
            </a:extLst>
          </a:blip>
          <a:srcRect/>
          <a:stretch/>
        </p:blipFill>
        <p:spPr>
          <a:xfrm>
            <a:off x="3042000" y="-13294"/>
            <a:ext cx="3060000" cy="3507144"/>
          </a:xfrm>
          <a:prstGeom prst="rect">
            <a:avLst/>
          </a:prstGeom>
          <a:effectLst>
            <a:outerShdw blurRad="50800" dist="38100" dir="5400000" algn="t" rotWithShape="0">
              <a:prstClr val="black">
                <a:alpha val="40000"/>
              </a:prstClr>
            </a:outerShdw>
          </a:effectLst>
        </p:spPr>
      </p:pic>
      <p:pic>
        <p:nvPicPr>
          <p:cNvPr id="6" name="Picture 5" descr="HJV_BAR.png"/>
          <p:cNvPicPr>
            <a:picLocks noChangeAspect="1"/>
          </p:cNvPicPr>
          <p:nvPr userDrawn="1"/>
        </p:nvPicPr>
        <p:blipFill rotWithShape="1">
          <a:blip r:embed="rId5" cstate="screen">
            <a:extLst>
              <a:ext uri="{28A0092B-C50C-407E-A947-70E740481C1C}">
                <a14:useLocalDpi xmlns:a14="http://schemas.microsoft.com/office/drawing/2010/main" xmlns=""/>
              </a:ext>
            </a:extLst>
          </a:blip>
          <a:srcRect t="-630" b="-1"/>
          <a:stretch/>
        </p:blipFill>
        <p:spPr>
          <a:xfrm>
            <a:off x="0" y="3397250"/>
            <a:ext cx="9151938" cy="3571221"/>
          </a:xfrm>
          <a:prstGeom prst="rect">
            <a:avLst/>
          </a:prstGeom>
        </p:spPr>
      </p:pic>
      <p:pic>
        <p:nvPicPr>
          <p:cNvPr id="7" name="Picture 6" descr="HJV_Logo_hvid.png"/>
          <p:cNvPicPr>
            <a:picLocks noChangeAspect="1"/>
          </p:cNvPicPr>
          <p:nvPr userDrawn="1"/>
        </p:nvPicPr>
        <p:blipFill>
          <a:blip r:embed="rId6" cstate="screen">
            <a:extLst>
              <a:ext uri="{28A0092B-C50C-407E-A947-70E740481C1C}">
                <a14:useLocalDpi xmlns:a14="http://schemas.microsoft.com/office/drawing/2010/main" xmlns=""/>
              </a:ext>
            </a:extLst>
          </a:blip>
          <a:stretch>
            <a:fillRect/>
          </a:stretch>
        </p:blipFill>
        <p:spPr>
          <a:xfrm>
            <a:off x="395535" y="6199188"/>
            <a:ext cx="366000" cy="540000"/>
          </a:xfrm>
          <a:prstGeom prst="rect">
            <a:avLst/>
          </a:prstGeom>
        </p:spPr>
      </p:pic>
      <p:pic>
        <p:nvPicPr>
          <p:cNvPr id="14" name="Picture 13" descr="METAL.png"/>
          <p:cNvPicPr>
            <a:picLocks noChangeAspect="1"/>
          </p:cNvPicPr>
          <p:nvPr userDrawn="1"/>
        </p:nvPicPr>
        <p:blipFill rotWithShape="1">
          <a:blip r:embed="rId7"/>
          <a:srcRect/>
          <a:stretch/>
        </p:blipFill>
        <p:spPr>
          <a:xfrm>
            <a:off x="963531" y="3419637"/>
            <a:ext cx="8188407" cy="3438363"/>
          </a:xfrm>
          <a:prstGeom prst="rect">
            <a:avLst/>
          </a:prstGeom>
        </p:spPr>
      </p:pic>
      <p:pic>
        <p:nvPicPr>
          <p:cNvPr id="19" name="Picture 18" descr="Untitled copy.png"/>
          <p:cNvPicPr>
            <a:picLocks noChangeAspect="1"/>
          </p:cNvPicPr>
          <p:nvPr userDrawn="1"/>
        </p:nvPicPr>
        <p:blipFill>
          <a:blip r:embed="rId8">
            <a:alphaModFix amt="89000"/>
            <a:extLst>
              <a:ext uri="{BEBA8EAE-BF5A-486C-A8C5-ECC9F3942E4B}">
                <a14:imgProps xmlns:a14="http://schemas.microsoft.com/office/drawing/2010/main" xmlns="">
                  <a14:imgLayer r:embed="rId9">
                    <a14:imgEffect>
                      <a14:brightnessContrast bright="-26000"/>
                    </a14:imgEffect>
                  </a14:imgLayer>
                </a14:imgProps>
              </a:ext>
              <a:ext uri="{28A0092B-C50C-407E-A947-70E740481C1C}">
                <a14:useLocalDpi xmlns:a14="http://schemas.microsoft.com/office/drawing/2010/main" xmlns=""/>
              </a:ext>
            </a:extLst>
          </a:blip>
          <a:stretch>
            <a:fillRect/>
          </a:stretch>
        </p:blipFill>
        <p:spPr>
          <a:xfrm>
            <a:off x="2773680" y="1595804"/>
            <a:ext cx="6370320" cy="5266944"/>
          </a:xfrm>
          <a:prstGeom prst="rect">
            <a:avLst/>
          </a:prstGeom>
        </p:spPr>
      </p:pic>
      <p:pic>
        <p:nvPicPr>
          <p:cNvPr id="9" name="Picture 8" descr="HJV_LOGO_HVIS.png"/>
          <p:cNvPicPr>
            <a:picLocks noChangeAspect="1"/>
          </p:cNvPicPr>
          <p:nvPr userDrawn="1"/>
        </p:nvPicPr>
        <p:blipFill>
          <a:blip r:embed="rId10" cstate="screen">
            <a:extLst>
              <a:ext uri="{28A0092B-C50C-407E-A947-70E740481C1C}">
                <a14:useLocalDpi xmlns:a14="http://schemas.microsoft.com/office/drawing/2010/main" xmlns=""/>
              </a:ext>
            </a:extLst>
          </a:blip>
          <a:stretch>
            <a:fillRect/>
          </a:stretch>
        </p:blipFill>
        <p:spPr>
          <a:xfrm>
            <a:off x="6471066" y="6001481"/>
            <a:ext cx="2710424" cy="1081904"/>
          </a:xfrm>
          <a:prstGeom prst="rect">
            <a:avLst/>
          </a:prstGeom>
        </p:spPr>
      </p:pic>
      <p:sp>
        <p:nvSpPr>
          <p:cNvPr id="15" name="Rectangle 2"/>
          <p:cNvSpPr>
            <a:spLocks noGrp="1" noChangeArrowheads="1"/>
          </p:cNvSpPr>
          <p:nvPr>
            <p:ph type="ctrTitle" hasCustomPrompt="1"/>
          </p:nvPr>
        </p:nvSpPr>
        <p:spPr>
          <a:xfrm>
            <a:off x="395535" y="4005064"/>
            <a:ext cx="8217451" cy="863600"/>
          </a:xfrm>
        </p:spPr>
        <p:txBody>
          <a:bodyPr/>
          <a:lstStyle>
            <a:lvl1pPr>
              <a:defRPr sz="3600" b="1" cap="all">
                <a:solidFill>
                  <a:srgbClr val="FFFFFF"/>
                </a:solidFill>
                <a:latin typeface="Tahoma"/>
                <a:cs typeface="Tahoma"/>
              </a:defRPr>
            </a:lvl1pPr>
          </a:lstStyle>
          <a:p>
            <a:r>
              <a:rPr lang="en-US" dirty="0" err="1" smtClean="0"/>
              <a:t>Lorem</a:t>
            </a:r>
            <a:r>
              <a:rPr lang="en-US" dirty="0" smtClean="0"/>
              <a:t> </a:t>
            </a:r>
            <a:r>
              <a:rPr lang="en-US" dirty="0" err="1" smtClean="0"/>
              <a:t>ipsum</a:t>
            </a:r>
            <a:r>
              <a:rPr lang="en-US" dirty="0" smtClean="0"/>
              <a:t> dolor sit </a:t>
            </a:r>
            <a:r>
              <a:rPr lang="en-US" dirty="0" err="1" smtClean="0"/>
              <a:t>amet</a:t>
            </a:r>
            <a:endParaRPr lang="da-DK" noProof="0" dirty="0"/>
          </a:p>
        </p:txBody>
      </p:sp>
      <p:sp>
        <p:nvSpPr>
          <p:cNvPr id="16" name="Rectangle 3"/>
          <p:cNvSpPr>
            <a:spLocks noGrp="1" noChangeArrowheads="1"/>
          </p:cNvSpPr>
          <p:nvPr>
            <p:ph type="subTitle" idx="1" hasCustomPrompt="1"/>
          </p:nvPr>
        </p:nvSpPr>
        <p:spPr>
          <a:xfrm>
            <a:off x="395536" y="4869160"/>
            <a:ext cx="8217450" cy="523875"/>
          </a:xfrm>
        </p:spPr>
        <p:txBody>
          <a:bodyPr/>
          <a:lstStyle>
            <a:lvl1pPr marL="0" indent="0" algn="l">
              <a:buFontTx/>
              <a:buNone/>
              <a:defRPr sz="2000">
                <a:solidFill>
                  <a:srgbClr val="FFFFFF"/>
                </a:solidFill>
              </a:defRPr>
            </a:lvl1pPr>
          </a:lstStyle>
          <a:p>
            <a:r>
              <a:rPr lang="en-US" dirty="0" err="1" smtClean="0"/>
              <a:t>Donec</a:t>
            </a:r>
            <a:r>
              <a:rPr lang="en-US" dirty="0" smtClean="0"/>
              <a:t> </a:t>
            </a:r>
            <a:r>
              <a:rPr lang="en-US" dirty="0" err="1" smtClean="0"/>
              <a:t>interdum</a:t>
            </a:r>
            <a:r>
              <a:rPr lang="en-US" dirty="0" smtClean="0"/>
              <a:t> </a:t>
            </a:r>
            <a:r>
              <a:rPr lang="en-US" dirty="0" err="1" smtClean="0"/>
              <a:t>cursus</a:t>
            </a:r>
            <a:r>
              <a:rPr lang="en-US" dirty="0" smtClean="0"/>
              <a:t> ante ac </a:t>
            </a:r>
            <a:r>
              <a:rPr lang="en-US" dirty="0" err="1" smtClean="0"/>
              <a:t>placerat</a:t>
            </a:r>
            <a:r>
              <a:rPr lang="en-US" dirty="0" smtClean="0"/>
              <a:t>. </a:t>
            </a:r>
            <a:r>
              <a:rPr lang="en-US" dirty="0" err="1" smtClean="0"/>
              <a:t>Nunc</a:t>
            </a:r>
            <a:r>
              <a:rPr lang="en-US" dirty="0" smtClean="0"/>
              <a:t> et </a:t>
            </a:r>
            <a:r>
              <a:rPr lang="en-US" dirty="0" err="1" smtClean="0"/>
              <a:t>augue</a:t>
            </a:r>
            <a:r>
              <a:rPr lang="en-US" dirty="0" smtClean="0"/>
              <a:t> </a:t>
            </a:r>
            <a:r>
              <a:rPr lang="en-US" dirty="0" err="1" smtClean="0"/>
              <a:t>tincidunt</a:t>
            </a:r>
            <a:endParaRPr lang="da-DK" noProof="0" dirty="0"/>
          </a:p>
        </p:txBody>
      </p:sp>
    </p:spTree>
    <p:extLst>
      <p:ext uri="{BB962C8B-B14F-4D97-AF65-F5344CB8AC3E}">
        <p14:creationId xmlns:p14="http://schemas.microsoft.com/office/powerpoint/2010/main" xmlns="" val="355070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 valgfri billeder">
    <p:spTree>
      <p:nvGrpSpPr>
        <p:cNvPr id="1" name=""/>
        <p:cNvGrpSpPr/>
        <p:nvPr/>
      </p:nvGrpSpPr>
      <p:grpSpPr>
        <a:xfrm>
          <a:off x="0" y="0"/>
          <a:ext cx="0" cy="0"/>
          <a:chOff x="0" y="0"/>
          <a:chExt cx="0" cy="0"/>
        </a:xfrm>
      </p:grpSpPr>
      <p:sp>
        <p:nvSpPr>
          <p:cNvPr id="16" name="Text Placeholder 8"/>
          <p:cNvSpPr>
            <a:spLocks noGrp="1"/>
          </p:cNvSpPr>
          <p:nvPr>
            <p:ph type="body" sz="quarter" idx="13" hasCustomPrompt="1"/>
          </p:nvPr>
        </p:nvSpPr>
        <p:spPr>
          <a:xfrm>
            <a:off x="2774035" y="1580443"/>
            <a:ext cx="6372034" cy="5289956"/>
          </a:xfrm>
          <a:blipFill rotWithShape="1">
            <a:blip r:embed="rId2"/>
            <a:stretch>
              <a:fillRect/>
            </a:stretch>
          </a:blipFill>
          <a:ln w="3175">
            <a:solidFill>
              <a:schemeClr val="bg1">
                <a:alpha val="0"/>
              </a:schemeClr>
            </a:solidFill>
          </a:ln>
        </p:spPr>
        <p:txBody>
          <a:bodyPr/>
          <a:lstStyle/>
          <a:p>
            <a:r>
              <a:rPr lang="en-GB" dirty="0" smtClean="0"/>
              <a:t> </a:t>
            </a:r>
            <a:endParaRPr lang="en-GB" dirty="0"/>
          </a:p>
        </p:txBody>
      </p:sp>
      <p:sp>
        <p:nvSpPr>
          <p:cNvPr id="5" name="Picture Placeholder 4"/>
          <p:cNvSpPr>
            <a:spLocks noGrp="1"/>
          </p:cNvSpPr>
          <p:nvPr>
            <p:ph type="pic" sz="quarter" idx="14" hasCustomPrompt="1"/>
          </p:nvPr>
        </p:nvSpPr>
        <p:spPr>
          <a:xfrm>
            <a:off x="1" y="-8789"/>
            <a:ext cx="3096000" cy="3779999"/>
          </a:xfrm>
          <a:solidFill>
            <a:srgbClr val="FFFFFF"/>
          </a:solidFill>
          <a:ln w="3175">
            <a:solidFill>
              <a:schemeClr val="bg1">
                <a:alpha val="0"/>
              </a:schemeClr>
            </a:solidFill>
          </a:ln>
        </p:spPr>
        <p:txBody>
          <a:bodyPr/>
          <a:lstStyle/>
          <a:p>
            <a:r>
              <a:rPr lang="en-GB" dirty="0" smtClean="0"/>
              <a:t> </a:t>
            </a:r>
            <a:endParaRPr lang="en-GB" dirty="0"/>
          </a:p>
        </p:txBody>
      </p:sp>
      <p:sp>
        <p:nvSpPr>
          <p:cNvPr id="25" name="Picture Placeholder 4"/>
          <p:cNvSpPr>
            <a:spLocks noGrp="1"/>
          </p:cNvSpPr>
          <p:nvPr>
            <p:ph type="pic" sz="quarter" idx="16" hasCustomPrompt="1"/>
          </p:nvPr>
        </p:nvSpPr>
        <p:spPr>
          <a:xfrm>
            <a:off x="6056182" y="-8789"/>
            <a:ext cx="3096000" cy="3743999"/>
          </a:xfrm>
          <a:solidFill>
            <a:srgbClr val="FFFFFF"/>
          </a:solidFill>
          <a:ln w="3175">
            <a:solidFill>
              <a:schemeClr val="bg1">
                <a:alpha val="0"/>
              </a:schemeClr>
            </a:solidFill>
          </a:ln>
        </p:spPr>
        <p:txBody>
          <a:bodyPr/>
          <a:lstStyle/>
          <a:p>
            <a:r>
              <a:rPr lang="en-GB" dirty="0" smtClean="0"/>
              <a:t> </a:t>
            </a:r>
            <a:endParaRPr lang="en-GB" dirty="0"/>
          </a:p>
        </p:txBody>
      </p:sp>
      <p:sp>
        <p:nvSpPr>
          <p:cNvPr id="24" name="Picture Placeholder 4"/>
          <p:cNvSpPr>
            <a:spLocks noGrp="1" noChangeAspect="1"/>
          </p:cNvSpPr>
          <p:nvPr>
            <p:ph type="pic" sz="quarter" idx="15" hasCustomPrompt="1"/>
          </p:nvPr>
        </p:nvSpPr>
        <p:spPr>
          <a:xfrm>
            <a:off x="2974093" y="-9231"/>
            <a:ext cx="3203997" cy="3844797"/>
          </a:xfrm>
          <a:solidFill>
            <a:srgbClr val="FFFFFF"/>
          </a:solidFill>
          <a:ln w="3175">
            <a:solidFill>
              <a:schemeClr val="bg1">
                <a:alpha val="0"/>
              </a:schemeClr>
            </a:solidFill>
          </a:ln>
          <a:effectLst>
            <a:outerShdw blurRad="50800" dist="38100" dir="5400000" algn="t" rotWithShape="0">
              <a:prstClr val="black">
                <a:alpha val="40000"/>
              </a:prstClr>
            </a:outerShdw>
          </a:effectLst>
        </p:spPr>
        <p:txBody>
          <a:bodyPr/>
          <a:lstStyle/>
          <a:p>
            <a:r>
              <a:rPr lang="en-GB" dirty="0" smtClean="0"/>
              <a:t> </a:t>
            </a:r>
            <a:endParaRPr lang="en-GB" dirty="0"/>
          </a:p>
        </p:txBody>
      </p:sp>
      <p:sp>
        <p:nvSpPr>
          <p:cNvPr id="15" name="Text Placeholder 5"/>
          <p:cNvSpPr>
            <a:spLocks noGrp="1"/>
          </p:cNvSpPr>
          <p:nvPr>
            <p:ph type="body" sz="quarter" idx="10" hasCustomPrompt="1"/>
          </p:nvPr>
        </p:nvSpPr>
        <p:spPr>
          <a:xfrm>
            <a:off x="0" y="3389612"/>
            <a:ext cx="9152182" cy="3588495"/>
          </a:xfrm>
          <a:blipFill rotWithShape="1">
            <a:blip r:embed="rId3"/>
            <a:stretch>
              <a:fillRect/>
            </a:stretch>
          </a:blipFill>
          <a:ln w="3175">
            <a:solidFill>
              <a:schemeClr val="bg1">
                <a:alpha val="0"/>
              </a:schemeClr>
            </a:solidFill>
          </a:ln>
        </p:spPr>
        <p:txBody>
          <a:bodyPr/>
          <a:lstStyle/>
          <a:p>
            <a:r>
              <a:rPr lang="en-GB" dirty="0" smtClean="0"/>
              <a:t> </a:t>
            </a:r>
            <a:endParaRPr lang="en-GB" dirty="0"/>
          </a:p>
        </p:txBody>
      </p:sp>
      <p:sp>
        <p:nvSpPr>
          <p:cNvPr id="18" name="Text Placeholder 6"/>
          <p:cNvSpPr>
            <a:spLocks noGrp="1"/>
          </p:cNvSpPr>
          <p:nvPr>
            <p:ph type="body" sz="quarter" idx="11" hasCustomPrompt="1"/>
          </p:nvPr>
        </p:nvSpPr>
        <p:spPr>
          <a:xfrm>
            <a:off x="395288" y="6199188"/>
            <a:ext cx="366247" cy="538162"/>
          </a:xfrm>
          <a:blipFill rotWithShape="1">
            <a:blip r:embed="rId4" cstate="screen">
              <a:extLst>
                <a:ext uri="{28A0092B-C50C-407E-A947-70E740481C1C}">
                  <a14:useLocalDpi xmlns:a14="http://schemas.microsoft.com/office/drawing/2010/main" xmlns=""/>
                </a:ext>
              </a:extLst>
            </a:blip>
            <a:stretch>
              <a:fillRect/>
            </a:stretch>
          </a:blipFill>
          <a:ln w="3175">
            <a:solidFill>
              <a:schemeClr val="bg1">
                <a:alpha val="0"/>
              </a:schemeClr>
            </a:solidFill>
          </a:ln>
        </p:spPr>
        <p:txBody>
          <a:bodyPr/>
          <a:lstStyle/>
          <a:p>
            <a:r>
              <a:rPr lang="en-GB" dirty="0" smtClean="0"/>
              <a:t> </a:t>
            </a:r>
            <a:endParaRPr lang="en-GB" dirty="0"/>
          </a:p>
        </p:txBody>
      </p:sp>
      <p:sp>
        <p:nvSpPr>
          <p:cNvPr id="26" name="Text Placeholder 8"/>
          <p:cNvSpPr>
            <a:spLocks noGrp="1"/>
          </p:cNvSpPr>
          <p:nvPr>
            <p:ph type="body" sz="quarter" idx="17" hasCustomPrompt="1"/>
          </p:nvPr>
        </p:nvSpPr>
        <p:spPr>
          <a:xfrm>
            <a:off x="2774035" y="1577592"/>
            <a:ext cx="6372034" cy="5289956"/>
          </a:xfrm>
          <a:blipFill rotWithShape="1">
            <a:blip r:embed="rId2"/>
            <a:stretch>
              <a:fillRect/>
            </a:stretch>
          </a:blipFill>
          <a:ln w="3175">
            <a:solidFill>
              <a:schemeClr val="bg1">
                <a:alpha val="0"/>
              </a:schemeClr>
            </a:solidFill>
          </a:ln>
        </p:spPr>
        <p:txBody>
          <a:bodyPr/>
          <a:lstStyle/>
          <a:p>
            <a:r>
              <a:rPr lang="en-GB" dirty="0" smtClean="0"/>
              <a:t> </a:t>
            </a:r>
            <a:endParaRPr lang="en-GB" dirty="0"/>
          </a:p>
        </p:txBody>
      </p:sp>
      <p:sp>
        <p:nvSpPr>
          <p:cNvPr id="8" name="TextBox 7"/>
          <p:cNvSpPr txBox="1"/>
          <p:nvPr userDrawn="1"/>
        </p:nvSpPr>
        <p:spPr>
          <a:xfrm>
            <a:off x="-1861980" y="1136237"/>
            <a:ext cx="1861982" cy="738664"/>
          </a:xfrm>
          <a:prstGeom prst="rect">
            <a:avLst/>
          </a:prstGeom>
          <a:noFill/>
        </p:spPr>
        <p:txBody>
          <a:bodyPr wrap="square" rtlCol="0">
            <a:spAutoFit/>
          </a:bodyPr>
          <a:lstStyle/>
          <a:p>
            <a:pPr algn="r"/>
            <a:r>
              <a:rPr lang="da-DK" sz="1400" b="1" i="1" noProof="0" dirty="0" smtClean="0">
                <a:latin typeface="Tahoma"/>
                <a:cs typeface="Tahoma"/>
              </a:rPr>
              <a:t>Klik</a:t>
            </a:r>
            <a:r>
              <a:rPr lang="da-DK" sz="1400" b="1" i="1" baseline="0" noProof="0" dirty="0" smtClean="0">
                <a:latin typeface="Tahoma"/>
                <a:cs typeface="Tahoma"/>
              </a:rPr>
              <a:t> på ikonerne midt på billederne</a:t>
            </a:r>
          </a:p>
          <a:p>
            <a:pPr algn="r"/>
            <a:r>
              <a:rPr lang="da-DK" sz="1400" b="1" i="1" baseline="0" noProof="0" dirty="0" smtClean="0">
                <a:latin typeface="Tahoma"/>
                <a:cs typeface="Tahoma"/>
              </a:rPr>
              <a:t>for at udskifte</a:t>
            </a:r>
            <a:endParaRPr lang="da-DK" sz="1400" b="1" i="1" noProof="0" dirty="0">
              <a:latin typeface="Tahoma"/>
              <a:cs typeface="Tahoma"/>
            </a:endParaRPr>
          </a:p>
        </p:txBody>
      </p:sp>
      <p:sp>
        <p:nvSpPr>
          <p:cNvPr id="17" name="Text Placeholder 7"/>
          <p:cNvSpPr>
            <a:spLocks noGrp="1"/>
          </p:cNvSpPr>
          <p:nvPr>
            <p:ph type="body" sz="quarter" idx="12" hasCustomPrompt="1"/>
          </p:nvPr>
        </p:nvSpPr>
        <p:spPr>
          <a:xfrm>
            <a:off x="6453880" y="5996011"/>
            <a:ext cx="2746351" cy="1100121"/>
          </a:xfrm>
          <a:blipFill rotWithShape="1">
            <a:blip r:embed="rId5"/>
            <a:stretch>
              <a:fillRect/>
            </a:stretch>
          </a:blipFill>
          <a:ln w="3175">
            <a:solidFill>
              <a:schemeClr val="bg1">
                <a:alpha val="0"/>
              </a:schemeClr>
            </a:solidFill>
          </a:ln>
        </p:spPr>
        <p:txBody>
          <a:bodyPr/>
          <a:lstStyle/>
          <a:p>
            <a:r>
              <a:rPr lang="en-GB" dirty="0" smtClean="0"/>
              <a:t> </a:t>
            </a:r>
            <a:endParaRPr lang="en-GB" dirty="0"/>
          </a:p>
        </p:txBody>
      </p:sp>
      <p:sp>
        <p:nvSpPr>
          <p:cNvPr id="19" name="Rectangle 2"/>
          <p:cNvSpPr>
            <a:spLocks noGrp="1" noChangeArrowheads="1"/>
          </p:cNvSpPr>
          <p:nvPr>
            <p:ph type="ctrTitle" hasCustomPrompt="1"/>
          </p:nvPr>
        </p:nvSpPr>
        <p:spPr>
          <a:xfrm>
            <a:off x="395535" y="4005064"/>
            <a:ext cx="8217451" cy="863600"/>
          </a:xfrm>
        </p:spPr>
        <p:txBody>
          <a:bodyPr/>
          <a:lstStyle>
            <a:lvl1pPr>
              <a:defRPr sz="3600" b="1" cap="all">
                <a:solidFill>
                  <a:srgbClr val="FFFFFF"/>
                </a:solidFill>
                <a:latin typeface="Tahoma"/>
                <a:cs typeface="Tahoma"/>
              </a:defRPr>
            </a:lvl1pPr>
          </a:lstStyle>
          <a:p>
            <a:r>
              <a:rPr lang="en-US" dirty="0" err="1" smtClean="0"/>
              <a:t>Lorem</a:t>
            </a:r>
            <a:r>
              <a:rPr lang="en-US" dirty="0" smtClean="0"/>
              <a:t> </a:t>
            </a:r>
            <a:r>
              <a:rPr lang="en-US" dirty="0" err="1" smtClean="0"/>
              <a:t>ipsum</a:t>
            </a:r>
            <a:r>
              <a:rPr lang="en-US" dirty="0" smtClean="0"/>
              <a:t> dolor sit </a:t>
            </a:r>
            <a:r>
              <a:rPr lang="en-US" dirty="0" err="1" smtClean="0"/>
              <a:t>amet</a:t>
            </a:r>
            <a:endParaRPr lang="da-DK" noProof="0" dirty="0"/>
          </a:p>
        </p:txBody>
      </p:sp>
      <p:sp>
        <p:nvSpPr>
          <p:cNvPr id="20" name="Rectangle 3"/>
          <p:cNvSpPr>
            <a:spLocks noGrp="1" noChangeArrowheads="1"/>
          </p:cNvSpPr>
          <p:nvPr>
            <p:ph type="subTitle" idx="1" hasCustomPrompt="1"/>
          </p:nvPr>
        </p:nvSpPr>
        <p:spPr>
          <a:xfrm>
            <a:off x="395536" y="4869160"/>
            <a:ext cx="8217450" cy="523875"/>
          </a:xfrm>
        </p:spPr>
        <p:txBody>
          <a:bodyPr/>
          <a:lstStyle>
            <a:lvl1pPr marL="0" indent="0" algn="l">
              <a:buFontTx/>
              <a:buNone/>
              <a:defRPr sz="2000">
                <a:solidFill>
                  <a:srgbClr val="FFFFFF"/>
                </a:solidFill>
              </a:defRPr>
            </a:lvl1pPr>
          </a:lstStyle>
          <a:p>
            <a:r>
              <a:rPr lang="en-US" dirty="0" err="1" smtClean="0"/>
              <a:t>Donec</a:t>
            </a:r>
            <a:r>
              <a:rPr lang="en-US" dirty="0" smtClean="0"/>
              <a:t> </a:t>
            </a:r>
            <a:r>
              <a:rPr lang="en-US" dirty="0" err="1" smtClean="0"/>
              <a:t>interdum</a:t>
            </a:r>
            <a:r>
              <a:rPr lang="en-US" dirty="0" smtClean="0"/>
              <a:t> </a:t>
            </a:r>
            <a:r>
              <a:rPr lang="en-US" dirty="0" err="1" smtClean="0"/>
              <a:t>cursus</a:t>
            </a:r>
            <a:r>
              <a:rPr lang="en-US" dirty="0" smtClean="0"/>
              <a:t> ante ac </a:t>
            </a:r>
            <a:r>
              <a:rPr lang="en-US" dirty="0" err="1" smtClean="0"/>
              <a:t>placerat</a:t>
            </a:r>
            <a:r>
              <a:rPr lang="en-US" dirty="0" smtClean="0"/>
              <a:t>. </a:t>
            </a:r>
            <a:r>
              <a:rPr lang="en-US" dirty="0" err="1" smtClean="0"/>
              <a:t>Nunc</a:t>
            </a:r>
            <a:r>
              <a:rPr lang="en-US" dirty="0" smtClean="0"/>
              <a:t> et </a:t>
            </a:r>
            <a:r>
              <a:rPr lang="en-US" dirty="0" err="1" smtClean="0"/>
              <a:t>augue</a:t>
            </a:r>
            <a:r>
              <a:rPr lang="en-US" dirty="0" smtClean="0"/>
              <a:t> </a:t>
            </a:r>
            <a:r>
              <a:rPr lang="en-US" dirty="0" err="1" smtClean="0"/>
              <a:t>tincidunt</a:t>
            </a:r>
            <a:endParaRPr lang="da-DK" noProof="0" dirty="0"/>
          </a:p>
        </p:txBody>
      </p:sp>
    </p:spTree>
    <p:extLst>
      <p:ext uri="{BB962C8B-B14F-4D97-AF65-F5344CB8AC3E}">
        <p14:creationId xmlns:p14="http://schemas.microsoft.com/office/powerpoint/2010/main" xmlns="" val="282316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reaker">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xmlns=""/>
              </a:ext>
            </a:extLst>
          </a:blip>
          <a:srcRect/>
          <a:stretch/>
        </p:blipFill>
        <p:spPr bwMode="auto">
          <a:xfrm>
            <a:off x="4102100" y="0"/>
            <a:ext cx="5037425" cy="6858000"/>
          </a:xfrm>
          <a:prstGeom prst="rect">
            <a:avLst/>
          </a:prstGeom>
          <a:noFill/>
          <a:ln>
            <a:noFill/>
          </a:ln>
          <a:extLst>
            <a:ext uri="{909E8E84-426E-40dd-AFC4-6F175D3DCCD1}">
              <a14:hiddenFill xmlns="" xmlns:a14="http://schemas.microsoft.com/office/drawing/2010/main">
                <a:solidFill>
                  <a:srgbClr val="FFFFFF">
                    <a:alpha val="20000"/>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Billede 9" descr="HJV_LOGO_BLACK.png"/>
          <p:cNvPicPr>
            <a:picLocks noChangeAspect="1"/>
          </p:cNvPicPr>
          <p:nvPr userDrawn="1"/>
        </p:nvPicPr>
        <p:blipFill>
          <a:blip r:embed="rId3" cstate="screen">
            <a:extLst>
              <a:ext uri="{28A0092B-C50C-407E-A947-70E740481C1C}">
                <a14:useLocalDpi xmlns:a14="http://schemas.microsoft.com/office/drawing/2010/main" xmlns=""/>
              </a:ext>
            </a:extLst>
          </a:blip>
          <a:srcRect/>
          <a:stretch>
            <a:fillRect/>
          </a:stretch>
        </p:blipFill>
        <p:spPr bwMode="auto">
          <a:xfrm>
            <a:off x="457200" y="72995"/>
            <a:ext cx="369887"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6426201" y="-155961"/>
            <a:ext cx="2713324" cy="1083062"/>
          </a:xfrm>
          <a:prstGeom prst="rect">
            <a:avLst/>
          </a:prstGeom>
        </p:spPr>
      </p:pic>
      <p:sp>
        <p:nvSpPr>
          <p:cNvPr id="6" name="Rectangle 2"/>
          <p:cNvSpPr>
            <a:spLocks noGrp="1" noChangeArrowheads="1"/>
          </p:cNvSpPr>
          <p:nvPr>
            <p:ph type="ctrTitle" hasCustomPrompt="1"/>
          </p:nvPr>
        </p:nvSpPr>
        <p:spPr>
          <a:xfrm>
            <a:off x="395536" y="4005064"/>
            <a:ext cx="6480175" cy="863600"/>
          </a:xfrm>
          <a:prstGeom prst="rect">
            <a:avLst/>
          </a:prstGeom>
        </p:spPr>
        <p:txBody>
          <a:bodyPr anchor="t"/>
          <a:lstStyle>
            <a:lvl1pPr>
              <a:defRPr sz="3600" b="1" cap="all">
                <a:solidFill>
                  <a:schemeClr val="tx1"/>
                </a:solidFill>
                <a:latin typeface="Tahoma"/>
                <a:cs typeface="Tahoma"/>
              </a:defRPr>
            </a:lvl1pPr>
          </a:lstStyle>
          <a:p>
            <a:r>
              <a:rPr lang="en-US" dirty="0" err="1" smtClean="0"/>
              <a:t>Lorem</a:t>
            </a:r>
            <a:r>
              <a:rPr lang="en-US" dirty="0" smtClean="0"/>
              <a:t> </a:t>
            </a:r>
            <a:r>
              <a:rPr lang="en-US" dirty="0" err="1" smtClean="0"/>
              <a:t>ipsum</a:t>
            </a:r>
            <a:r>
              <a:rPr lang="en-US" dirty="0" smtClean="0"/>
              <a:t> dolor sit</a:t>
            </a:r>
            <a:endParaRPr lang="da-DK" noProof="0" dirty="0"/>
          </a:p>
        </p:txBody>
      </p:sp>
    </p:spTree>
    <p:extLst>
      <p:ext uri="{BB962C8B-B14F-4D97-AF65-F5344CB8AC3E}">
        <p14:creationId xmlns:p14="http://schemas.microsoft.com/office/powerpoint/2010/main" xmlns="" val="147740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holdsdias - ét element">
    <p:spTree>
      <p:nvGrpSpPr>
        <p:cNvPr id="1" name=""/>
        <p:cNvGrpSpPr/>
        <p:nvPr/>
      </p:nvGrpSpPr>
      <p:grpSpPr>
        <a:xfrm>
          <a:off x="0" y="0"/>
          <a:ext cx="0" cy="0"/>
          <a:chOff x="0" y="0"/>
          <a:chExt cx="0" cy="0"/>
        </a:xfrm>
      </p:grpSpPr>
      <p:sp>
        <p:nvSpPr>
          <p:cNvPr id="4" name="Pladsholder til indhold 2"/>
          <p:cNvSpPr>
            <a:spLocks noGrp="1"/>
          </p:cNvSpPr>
          <p:nvPr>
            <p:ph sz="quarter" idx="10" hasCustomPrompt="1"/>
          </p:nvPr>
        </p:nvSpPr>
        <p:spPr>
          <a:xfrm>
            <a:off x="457200" y="1600200"/>
            <a:ext cx="8229600" cy="4525963"/>
          </a:xfrm>
          <a:prstGeom prst="rect">
            <a:avLst/>
          </a:prstGeom>
        </p:spPr>
        <p:txBody>
          <a:bodyPr/>
          <a:lstStyle>
            <a:lvl4pPr>
              <a:defRPr baseline="0"/>
            </a:lvl4pPr>
          </a:lstStyle>
          <a:p>
            <a:pPr lvl="0"/>
            <a:r>
              <a:rPr lang="en-US" dirty="0" err="1" smtClean="0"/>
              <a:t>Etiam</a:t>
            </a:r>
            <a:r>
              <a:rPr lang="en-US" dirty="0" smtClean="0"/>
              <a:t> </a:t>
            </a:r>
            <a:r>
              <a:rPr lang="en-US" dirty="0" err="1" smtClean="0"/>
              <a:t>risus</a:t>
            </a:r>
            <a:r>
              <a:rPr lang="en-US" dirty="0" smtClean="0"/>
              <a:t> </a:t>
            </a:r>
            <a:r>
              <a:rPr lang="en-US" dirty="0" err="1" smtClean="0"/>
              <a:t>felis</a:t>
            </a:r>
            <a:r>
              <a:rPr lang="en-US" dirty="0" smtClean="0"/>
              <a:t>, </a:t>
            </a:r>
            <a:r>
              <a:rPr lang="en-US" dirty="0" err="1" smtClean="0"/>
              <a:t>ornare</a:t>
            </a:r>
            <a:r>
              <a:rPr lang="en-US" dirty="0" smtClean="0"/>
              <a:t> </a:t>
            </a:r>
            <a:r>
              <a:rPr lang="en-US" dirty="0" err="1" smtClean="0"/>
              <a:t>vel</a:t>
            </a:r>
            <a:r>
              <a:rPr lang="en-US" dirty="0" smtClean="0"/>
              <a:t> </a:t>
            </a:r>
            <a:r>
              <a:rPr lang="en-US" dirty="0" err="1" smtClean="0"/>
              <a:t>fringilla</a:t>
            </a:r>
            <a:endParaRPr lang="en-US" dirty="0" smtClean="0"/>
          </a:p>
          <a:p>
            <a:pPr lvl="1"/>
            <a:r>
              <a:rPr lang="en-US" dirty="0" err="1" smtClean="0"/>
              <a:t>Aliquam</a:t>
            </a:r>
            <a:r>
              <a:rPr lang="en-US" dirty="0" smtClean="0"/>
              <a:t> at </a:t>
            </a:r>
            <a:r>
              <a:rPr lang="en-US" dirty="0" err="1" smtClean="0"/>
              <a:t>egestas</a:t>
            </a:r>
            <a:r>
              <a:rPr lang="en-US" dirty="0" smtClean="0"/>
              <a:t> </a:t>
            </a:r>
            <a:r>
              <a:rPr lang="en-US" dirty="0" err="1" smtClean="0"/>
              <a:t>justo</a:t>
            </a:r>
            <a:endParaRPr lang="en-US" dirty="0" smtClean="0"/>
          </a:p>
          <a:p>
            <a:pPr lvl="2"/>
            <a:r>
              <a:rPr lang="en-US" dirty="0" err="1" smtClean="0"/>
              <a:t>Aliquam</a:t>
            </a:r>
            <a:r>
              <a:rPr lang="en-US" dirty="0" smtClean="0"/>
              <a:t> </a:t>
            </a:r>
            <a:r>
              <a:rPr lang="en-US" dirty="0" err="1" smtClean="0"/>
              <a:t>mattis</a:t>
            </a:r>
            <a:r>
              <a:rPr lang="en-US" dirty="0" smtClean="0"/>
              <a:t> </a:t>
            </a:r>
            <a:r>
              <a:rPr lang="en-US" dirty="0" err="1" smtClean="0"/>
              <a:t>eleifend</a:t>
            </a:r>
            <a:endParaRPr lang="en-US" dirty="0" smtClean="0"/>
          </a:p>
          <a:p>
            <a:pPr lvl="3"/>
            <a:r>
              <a:rPr lang="en-US" dirty="0" err="1" smtClean="0"/>
              <a:t>Ut</a:t>
            </a:r>
            <a:r>
              <a:rPr lang="en-US" dirty="0" smtClean="0"/>
              <a:t> </a:t>
            </a:r>
            <a:r>
              <a:rPr lang="en-US" dirty="0" err="1" smtClean="0"/>
              <a:t>volutpat</a:t>
            </a:r>
            <a:r>
              <a:rPr lang="en-US" dirty="0" smtClean="0"/>
              <a:t> </a:t>
            </a:r>
            <a:r>
              <a:rPr lang="en-US" dirty="0" err="1" smtClean="0"/>
              <a:t>convallis</a:t>
            </a:r>
            <a:endParaRPr lang="da-DK" noProof="0" dirty="0" smtClean="0"/>
          </a:p>
        </p:txBody>
      </p:sp>
      <p:sp>
        <p:nvSpPr>
          <p:cNvPr id="5" name="Pladsholder til titel 1"/>
          <p:cNvSpPr>
            <a:spLocks noGrp="1"/>
          </p:cNvSpPr>
          <p:nvPr>
            <p:ph type="title" hasCustomPrompt="1"/>
          </p:nvPr>
        </p:nvSpPr>
        <p:spPr bwMode="auto">
          <a:xfrm>
            <a:off x="457200" y="729962"/>
            <a:ext cx="8229600" cy="6876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err="1" smtClean="0"/>
              <a:t>Lorem</a:t>
            </a:r>
            <a:r>
              <a:rPr lang="en-US" dirty="0" smtClean="0"/>
              <a:t> </a:t>
            </a:r>
            <a:r>
              <a:rPr lang="en-US" dirty="0" err="1" smtClean="0"/>
              <a:t>ipsum</a:t>
            </a:r>
            <a:r>
              <a:rPr lang="en-US" dirty="0" smtClean="0"/>
              <a:t> dolor sit </a:t>
            </a:r>
            <a:r>
              <a:rPr lang="en-US" dirty="0" err="1" smtClean="0"/>
              <a:t>amet</a:t>
            </a:r>
            <a:endParaRPr lang="da-DK" dirty="0"/>
          </a:p>
        </p:txBody>
      </p:sp>
    </p:spTree>
    <p:extLst>
      <p:ext uri="{BB962C8B-B14F-4D97-AF65-F5344CB8AC3E}">
        <p14:creationId xmlns:p14="http://schemas.microsoft.com/office/powerpoint/2010/main" xmlns="" val="322830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sdias - to elementer">
    <p:spTree>
      <p:nvGrpSpPr>
        <p:cNvPr id="1" name=""/>
        <p:cNvGrpSpPr/>
        <p:nvPr/>
      </p:nvGrpSpPr>
      <p:grpSpPr>
        <a:xfrm>
          <a:off x="0" y="0"/>
          <a:ext cx="0" cy="0"/>
          <a:chOff x="0" y="0"/>
          <a:chExt cx="0" cy="0"/>
        </a:xfrm>
      </p:grpSpPr>
      <p:sp>
        <p:nvSpPr>
          <p:cNvPr id="5" name="Pladsholder til indhold 2"/>
          <p:cNvSpPr>
            <a:spLocks noGrp="1"/>
          </p:cNvSpPr>
          <p:nvPr>
            <p:ph sz="quarter" idx="11" hasCustomPrompt="1"/>
          </p:nvPr>
        </p:nvSpPr>
        <p:spPr>
          <a:xfrm>
            <a:off x="457200" y="1600219"/>
            <a:ext cx="4006850" cy="4525963"/>
          </a:xfrm>
          <a:prstGeom prst="rect">
            <a:avLst/>
          </a:prstGeom>
        </p:spPr>
        <p:txBody>
          <a:bodyPr/>
          <a:lstStyle/>
          <a:p>
            <a:pPr lvl="0"/>
            <a:r>
              <a:rPr lang="en-US" dirty="0" err="1" smtClean="0"/>
              <a:t>Etiam</a:t>
            </a:r>
            <a:r>
              <a:rPr lang="en-US" dirty="0" smtClean="0"/>
              <a:t> </a:t>
            </a:r>
            <a:r>
              <a:rPr lang="en-US" dirty="0" err="1" smtClean="0"/>
              <a:t>risus</a:t>
            </a:r>
            <a:r>
              <a:rPr lang="en-US" dirty="0" smtClean="0"/>
              <a:t> </a:t>
            </a:r>
            <a:r>
              <a:rPr lang="en-US" dirty="0" err="1" smtClean="0"/>
              <a:t>felis</a:t>
            </a:r>
            <a:endParaRPr lang="en-US" dirty="0" smtClean="0"/>
          </a:p>
          <a:p>
            <a:pPr lvl="1"/>
            <a:r>
              <a:rPr lang="en-US" dirty="0" err="1" smtClean="0"/>
              <a:t>Aliquam</a:t>
            </a:r>
            <a:r>
              <a:rPr lang="en-US" dirty="0" smtClean="0"/>
              <a:t> at </a:t>
            </a:r>
            <a:r>
              <a:rPr lang="en-US" dirty="0" err="1" smtClean="0"/>
              <a:t>egestas</a:t>
            </a:r>
            <a:r>
              <a:rPr lang="en-US" dirty="0" smtClean="0"/>
              <a:t> </a:t>
            </a:r>
            <a:r>
              <a:rPr lang="en-US" dirty="0" err="1" smtClean="0"/>
              <a:t>justo</a:t>
            </a:r>
            <a:endParaRPr lang="en-US" dirty="0" smtClean="0"/>
          </a:p>
          <a:p>
            <a:pPr lvl="2"/>
            <a:r>
              <a:rPr lang="en-US" dirty="0" err="1" smtClean="0"/>
              <a:t>Aliquam</a:t>
            </a:r>
            <a:r>
              <a:rPr lang="en-US" dirty="0" smtClean="0"/>
              <a:t> </a:t>
            </a:r>
            <a:r>
              <a:rPr lang="en-US" dirty="0" err="1" smtClean="0"/>
              <a:t>mattis</a:t>
            </a:r>
            <a:r>
              <a:rPr lang="en-US" dirty="0" smtClean="0"/>
              <a:t> </a:t>
            </a:r>
            <a:r>
              <a:rPr lang="en-US" dirty="0" err="1" smtClean="0"/>
              <a:t>eleifend</a:t>
            </a:r>
            <a:endParaRPr lang="en-US" dirty="0" smtClean="0"/>
          </a:p>
          <a:p>
            <a:pPr lvl="3"/>
            <a:r>
              <a:rPr lang="en-US" dirty="0" err="1" smtClean="0"/>
              <a:t>Ut</a:t>
            </a:r>
            <a:r>
              <a:rPr lang="en-US" dirty="0" smtClean="0"/>
              <a:t> </a:t>
            </a:r>
            <a:r>
              <a:rPr lang="en-US" dirty="0" err="1" smtClean="0"/>
              <a:t>volutpat</a:t>
            </a:r>
            <a:r>
              <a:rPr lang="en-US" dirty="0" smtClean="0"/>
              <a:t> </a:t>
            </a:r>
            <a:r>
              <a:rPr lang="en-US" dirty="0" err="1" smtClean="0"/>
              <a:t>convallis</a:t>
            </a:r>
            <a:endParaRPr lang="da-DK" noProof="0" dirty="0" smtClean="0"/>
          </a:p>
        </p:txBody>
      </p:sp>
      <p:sp>
        <p:nvSpPr>
          <p:cNvPr id="6" name="Pladsholder til indhold 2"/>
          <p:cNvSpPr>
            <a:spLocks noGrp="1"/>
          </p:cNvSpPr>
          <p:nvPr>
            <p:ph sz="quarter" idx="12" hasCustomPrompt="1"/>
          </p:nvPr>
        </p:nvSpPr>
        <p:spPr>
          <a:xfrm>
            <a:off x="4679950" y="1600219"/>
            <a:ext cx="4006850" cy="4525963"/>
          </a:xfrm>
          <a:prstGeom prst="rect">
            <a:avLst/>
          </a:prstGeom>
        </p:spPr>
        <p:txBody>
          <a:bodyPr/>
          <a:lstStyle/>
          <a:p>
            <a:pPr lvl="0"/>
            <a:r>
              <a:rPr lang="en-US" dirty="0" err="1" smtClean="0"/>
              <a:t>Etiam</a:t>
            </a:r>
            <a:r>
              <a:rPr lang="en-US" dirty="0" smtClean="0"/>
              <a:t> </a:t>
            </a:r>
            <a:r>
              <a:rPr lang="en-US" dirty="0" err="1" smtClean="0"/>
              <a:t>risus</a:t>
            </a:r>
            <a:r>
              <a:rPr lang="en-US" dirty="0" smtClean="0"/>
              <a:t> </a:t>
            </a:r>
            <a:r>
              <a:rPr lang="en-US" dirty="0" err="1" smtClean="0"/>
              <a:t>felis</a:t>
            </a:r>
            <a:endParaRPr lang="en-US" dirty="0" smtClean="0"/>
          </a:p>
          <a:p>
            <a:pPr lvl="1"/>
            <a:r>
              <a:rPr lang="en-US" dirty="0" err="1" smtClean="0"/>
              <a:t>Aliquam</a:t>
            </a:r>
            <a:r>
              <a:rPr lang="en-US" dirty="0" smtClean="0"/>
              <a:t> at </a:t>
            </a:r>
            <a:r>
              <a:rPr lang="en-US" dirty="0" err="1" smtClean="0"/>
              <a:t>egestas</a:t>
            </a:r>
            <a:r>
              <a:rPr lang="en-US" dirty="0" smtClean="0"/>
              <a:t> </a:t>
            </a:r>
            <a:r>
              <a:rPr lang="en-US" dirty="0" err="1" smtClean="0"/>
              <a:t>justo</a:t>
            </a:r>
            <a:endParaRPr lang="en-US" dirty="0" smtClean="0"/>
          </a:p>
          <a:p>
            <a:pPr lvl="2"/>
            <a:r>
              <a:rPr lang="en-US" dirty="0" err="1" smtClean="0"/>
              <a:t>Aliquam</a:t>
            </a:r>
            <a:r>
              <a:rPr lang="en-US" dirty="0" smtClean="0"/>
              <a:t> </a:t>
            </a:r>
            <a:r>
              <a:rPr lang="en-US" dirty="0" err="1" smtClean="0"/>
              <a:t>mattis</a:t>
            </a:r>
            <a:r>
              <a:rPr lang="en-US" dirty="0" smtClean="0"/>
              <a:t> </a:t>
            </a:r>
            <a:r>
              <a:rPr lang="en-US" dirty="0" err="1" smtClean="0"/>
              <a:t>eleifend</a:t>
            </a:r>
            <a:endParaRPr lang="en-US" dirty="0" smtClean="0"/>
          </a:p>
          <a:p>
            <a:pPr lvl="3"/>
            <a:r>
              <a:rPr lang="en-US" dirty="0" err="1" smtClean="0"/>
              <a:t>Ut</a:t>
            </a:r>
            <a:r>
              <a:rPr lang="en-US" dirty="0" smtClean="0"/>
              <a:t> </a:t>
            </a:r>
            <a:r>
              <a:rPr lang="en-US" dirty="0" err="1" smtClean="0"/>
              <a:t>volutpat</a:t>
            </a:r>
            <a:r>
              <a:rPr lang="en-US" dirty="0" smtClean="0"/>
              <a:t> </a:t>
            </a:r>
            <a:r>
              <a:rPr lang="en-US" dirty="0" err="1" smtClean="0"/>
              <a:t>convallis</a:t>
            </a:r>
            <a:endParaRPr lang="da-DK" noProof="0" dirty="0" smtClean="0"/>
          </a:p>
        </p:txBody>
      </p:sp>
      <p:sp>
        <p:nvSpPr>
          <p:cNvPr id="7" name="Pladsholder til titel 1"/>
          <p:cNvSpPr>
            <a:spLocks noGrp="1"/>
          </p:cNvSpPr>
          <p:nvPr>
            <p:ph type="title" hasCustomPrompt="1"/>
          </p:nvPr>
        </p:nvSpPr>
        <p:spPr bwMode="auto">
          <a:xfrm>
            <a:off x="457200" y="729962"/>
            <a:ext cx="8229600" cy="6876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err="1" smtClean="0"/>
              <a:t>Lorem</a:t>
            </a:r>
            <a:r>
              <a:rPr lang="en-US" dirty="0" smtClean="0"/>
              <a:t> </a:t>
            </a:r>
            <a:r>
              <a:rPr lang="en-US" dirty="0" err="1" smtClean="0"/>
              <a:t>ipsum</a:t>
            </a:r>
            <a:r>
              <a:rPr lang="en-US" dirty="0" smtClean="0"/>
              <a:t> dolor sit </a:t>
            </a:r>
            <a:r>
              <a:rPr lang="en-US" dirty="0" err="1" smtClean="0"/>
              <a:t>amet</a:t>
            </a:r>
            <a:endParaRPr lang="da-DK" dirty="0"/>
          </a:p>
        </p:txBody>
      </p:sp>
    </p:spTree>
    <p:extLst>
      <p:ext uri="{BB962C8B-B14F-4D97-AF65-F5344CB8AC3E}">
        <p14:creationId xmlns:p14="http://schemas.microsoft.com/office/powerpoint/2010/main" xmlns="" val="322643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729962"/>
            <a:ext cx="8229600" cy="6876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a:t>OVERSKRIFT</a:t>
            </a:r>
          </a:p>
        </p:txBody>
      </p:sp>
      <p:sp>
        <p:nvSpPr>
          <p:cNvPr id="1027" name="Pladsholder til tekst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7" name="Billede 9" descr="HJV_LOGO_BLACK.png"/>
          <p:cNvPicPr>
            <a:picLocks noChangeAspect="1"/>
          </p:cNvPicPr>
          <p:nvPr userDrawn="1"/>
        </p:nvPicPr>
        <p:blipFill>
          <a:blip r:embed="rId7" cstate="screen">
            <a:extLst>
              <a:ext uri="{28A0092B-C50C-407E-A947-70E740481C1C}">
                <a14:useLocalDpi xmlns:a14="http://schemas.microsoft.com/office/drawing/2010/main" xmlns=""/>
              </a:ext>
            </a:extLst>
          </a:blip>
          <a:srcRect/>
          <a:stretch>
            <a:fillRect/>
          </a:stretch>
        </p:blipFill>
        <p:spPr bwMode="auto">
          <a:xfrm>
            <a:off x="457200" y="72995"/>
            <a:ext cx="369887"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8" cstate="screen">
            <a:extLst>
              <a:ext uri="{28A0092B-C50C-407E-A947-70E740481C1C}">
                <a14:useLocalDpi xmlns:a14="http://schemas.microsoft.com/office/drawing/2010/main" xmlns=""/>
              </a:ext>
            </a:extLst>
          </a:blip>
          <a:stretch>
            <a:fillRect/>
          </a:stretch>
        </p:blipFill>
        <p:spPr>
          <a:xfrm>
            <a:off x="6426201" y="-155961"/>
            <a:ext cx="2713324" cy="1083062"/>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6" r:id="rId2"/>
    <p:sldLayoutId id="2147483673" r:id="rId3"/>
    <p:sldLayoutId id="2147483674" r:id="rId4"/>
    <p:sldLayoutId id="2147483675" r:id="rId5"/>
  </p:sldLayoutIdLst>
  <p:txStyles>
    <p:titleStyle>
      <a:lvl1pPr algn="l" defTabSz="457200" rtl="0" fontAlgn="base">
        <a:spcBef>
          <a:spcPct val="0"/>
        </a:spcBef>
        <a:spcAft>
          <a:spcPct val="0"/>
        </a:spcAft>
        <a:defRPr sz="3600" kern="1200">
          <a:solidFill>
            <a:schemeClr val="tx1"/>
          </a:solidFill>
          <a:latin typeface="Tahoma"/>
          <a:ea typeface="ＭＳ Ｐゴシック" charset="0"/>
          <a:cs typeface="ＭＳ Ｐゴシック" charset="0"/>
        </a:defRPr>
      </a:lvl1pPr>
      <a:lvl2pPr algn="l" defTabSz="457200" rtl="0" fontAlgn="base">
        <a:spcBef>
          <a:spcPct val="0"/>
        </a:spcBef>
        <a:spcAft>
          <a:spcPct val="0"/>
        </a:spcAft>
        <a:defRPr sz="2400">
          <a:solidFill>
            <a:schemeClr val="tx1"/>
          </a:solidFill>
          <a:latin typeface="Tahoma" charset="0"/>
          <a:ea typeface="ＭＳ Ｐゴシック" charset="0"/>
          <a:cs typeface="ＭＳ Ｐゴシック" charset="0"/>
        </a:defRPr>
      </a:lvl2pPr>
      <a:lvl3pPr algn="l" defTabSz="457200" rtl="0" fontAlgn="base">
        <a:spcBef>
          <a:spcPct val="0"/>
        </a:spcBef>
        <a:spcAft>
          <a:spcPct val="0"/>
        </a:spcAft>
        <a:defRPr sz="2400">
          <a:solidFill>
            <a:schemeClr val="tx1"/>
          </a:solidFill>
          <a:latin typeface="Tahoma" charset="0"/>
          <a:ea typeface="ＭＳ Ｐゴシック" charset="0"/>
          <a:cs typeface="ＭＳ Ｐゴシック" charset="0"/>
        </a:defRPr>
      </a:lvl3pPr>
      <a:lvl4pPr algn="l" defTabSz="457200" rtl="0" fontAlgn="base">
        <a:spcBef>
          <a:spcPct val="0"/>
        </a:spcBef>
        <a:spcAft>
          <a:spcPct val="0"/>
        </a:spcAft>
        <a:defRPr sz="2400">
          <a:solidFill>
            <a:schemeClr val="tx1"/>
          </a:solidFill>
          <a:latin typeface="Tahoma" charset="0"/>
          <a:ea typeface="ＭＳ Ｐゴシック" charset="0"/>
          <a:cs typeface="ＭＳ Ｐゴシック" charset="0"/>
        </a:defRPr>
      </a:lvl4pPr>
      <a:lvl5pPr algn="l" defTabSz="457200" rtl="0" fontAlgn="base">
        <a:spcBef>
          <a:spcPct val="0"/>
        </a:spcBef>
        <a:spcAft>
          <a:spcPct val="0"/>
        </a:spcAft>
        <a:defRPr sz="2400">
          <a:solidFill>
            <a:schemeClr val="tx1"/>
          </a:solidFill>
          <a:latin typeface="Tahoma" charset="0"/>
          <a:ea typeface="ＭＳ Ｐゴシック" charset="0"/>
          <a:cs typeface="ＭＳ Ｐゴシック" charset="0"/>
        </a:defRPr>
      </a:lvl5pPr>
      <a:lvl6pPr marL="457200" algn="l" defTabSz="457200" rtl="0" fontAlgn="base">
        <a:spcBef>
          <a:spcPct val="0"/>
        </a:spcBef>
        <a:spcAft>
          <a:spcPct val="0"/>
        </a:spcAft>
        <a:defRPr sz="2400">
          <a:solidFill>
            <a:schemeClr val="tx1"/>
          </a:solidFill>
          <a:latin typeface="Tahoma" charset="0"/>
          <a:ea typeface="ＭＳ Ｐゴシック" charset="0"/>
          <a:cs typeface="ＭＳ Ｐゴシック" charset="0"/>
        </a:defRPr>
      </a:lvl6pPr>
      <a:lvl7pPr marL="914400" algn="l" defTabSz="457200" rtl="0" fontAlgn="base">
        <a:spcBef>
          <a:spcPct val="0"/>
        </a:spcBef>
        <a:spcAft>
          <a:spcPct val="0"/>
        </a:spcAft>
        <a:defRPr sz="2400">
          <a:solidFill>
            <a:schemeClr val="tx1"/>
          </a:solidFill>
          <a:latin typeface="Tahoma" charset="0"/>
          <a:ea typeface="ＭＳ Ｐゴシック" charset="0"/>
          <a:cs typeface="ＭＳ Ｐゴシック" charset="0"/>
        </a:defRPr>
      </a:lvl7pPr>
      <a:lvl8pPr marL="1371600" algn="l" defTabSz="457200" rtl="0" fontAlgn="base">
        <a:spcBef>
          <a:spcPct val="0"/>
        </a:spcBef>
        <a:spcAft>
          <a:spcPct val="0"/>
        </a:spcAft>
        <a:defRPr sz="2400">
          <a:solidFill>
            <a:schemeClr val="tx1"/>
          </a:solidFill>
          <a:latin typeface="Tahoma" charset="0"/>
          <a:ea typeface="ＭＳ Ｐゴシック" charset="0"/>
          <a:cs typeface="ＭＳ Ｐゴシック" charset="0"/>
        </a:defRPr>
      </a:lvl8pPr>
      <a:lvl9pPr marL="1828800" algn="l" defTabSz="457200" rtl="0" fontAlgn="base">
        <a:spcBef>
          <a:spcPct val="0"/>
        </a:spcBef>
        <a:spcAft>
          <a:spcPct val="0"/>
        </a:spcAft>
        <a:defRPr sz="2400">
          <a:solidFill>
            <a:schemeClr val="tx1"/>
          </a:solidFill>
          <a:latin typeface="Tahoma" charset="0"/>
          <a:ea typeface="ＭＳ Ｐゴシック" charset="0"/>
          <a:cs typeface="ＭＳ Ｐゴシック" charset="0"/>
        </a:defRPr>
      </a:lvl9pPr>
    </p:titleStyle>
    <p:bodyStyle>
      <a:lvl1pPr algn="l" defTabSz="457200" rtl="0" fontAlgn="base">
        <a:spcBef>
          <a:spcPct val="20000"/>
        </a:spcBef>
        <a:spcAft>
          <a:spcPct val="0"/>
        </a:spcAft>
        <a:buFont typeface="Arial" charset="0"/>
        <a:defRPr sz="2000" kern="1200">
          <a:solidFill>
            <a:schemeClr val="tx1"/>
          </a:solidFill>
          <a:latin typeface="Tahoma"/>
          <a:ea typeface="ＭＳ Ｐゴシック" charset="0"/>
          <a:cs typeface="ＭＳ Ｐゴシック" charset="0"/>
        </a:defRPr>
      </a:lvl1pPr>
      <a:lvl2pPr marL="285750" indent="-285750" algn="l" defTabSz="179388" rtl="0" fontAlgn="base">
        <a:spcBef>
          <a:spcPct val="20000"/>
        </a:spcBef>
        <a:spcAft>
          <a:spcPct val="0"/>
        </a:spcAft>
        <a:buFont typeface="Arial" charset="0"/>
        <a:buChar char="•"/>
        <a:tabLst>
          <a:tab pos="179388" algn="l"/>
          <a:tab pos="263525" algn="l"/>
        </a:tabLst>
        <a:defRPr sz="2000" kern="1200">
          <a:solidFill>
            <a:schemeClr val="tx1"/>
          </a:solidFill>
          <a:latin typeface="Tahoma"/>
          <a:ea typeface="ＭＳ Ｐゴシック" charset="0"/>
          <a:cs typeface="+mn-cs"/>
        </a:defRPr>
      </a:lvl2pPr>
      <a:lvl3pPr marL="539750" indent="-287338" algn="l" defTabSz="179388" rtl="0" fontAlgn="base">
        <a:spcBef>
          <a:spcPct val="20000"/>
        </a:spcBef>
        <a:spcAft>
          <a:spcPct val="0"/>
        </a:spcAft>
        <a:buFont typeface="Arial" charset="0"/>
        <a:buChar char="•"/>
        <a:defRPr sz="2000" kern="1200">
          <a:solidFill>
            <a:schemeClr val="tx1"/>
          </a:solidFill>
          <a:latin typeface="Tahoma"/>
          <a:ea typeface="ＭＳ Ｐゴシック" charset="0"/>
          <a:cs typeface="+mn-cs"/>
        </a:defRPr>
      </a:lvl3pPr>
      <a:lvl4pPr marL="801688" indent="-285750" algn="l" defTabSz="179388" rtl="0" fontAlgn="base">
        <a:spcBef>
          <a:spcPct val="20000"/>
        </a:spcBef>
        <a:spcAft>
          <a:spcPct val="0"/>
        </a:spcAft>
        <a:buFont typeface="Arial" charset="0"/>
        <a:buChar char="•"/>
        <a:tabLst>
          <a:tab pos="803275" algn="l"/>
        </a:tabLst>
        <a:defRPr sz="2000" kern="1200">
          <a:solidFill>
            <a:schemeClr val="tx1"/>
          </a:solidFill>
          <a:latin typeface="Tahoma"/>
          <a:ea typeface="ＭＳ Ｐゴシック" charset="0"/>
          <a:cs typeface="+mn-cs"/>
        </a:defRPr>
      </a:lvl4pPr>
      <a:lvl5pPr marL="1076325" indent="-285750" algn="l" defTabSz="179388" rtl="0" fontAlgn="base">
        <a:spcBef>
          <a:spcPct val="20000"/>
        </a:spcBef>
        <a:spcAft>
          <a:spcPct val="0"/>
        </a:spcAft>
        <a:buFont typeface="Arial" charset="0"/>
        <a:buChar char="•"/>
        <a:tabLst>
          <a:tab pos="1077913" algn="l"/>
        </a:tabLst>
        <a:defRPr sz="2000" kern="1200">
          <a:solidFill>
            <a:schemeClr val="tx1"/>
          </a:solidFill>
          <a:latin typeface="Tahom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5" y="4005063"/>
            <a:ext cx="8217451" cy="2090937"/>
          </a:xfrm>
        </p:spPr>
        <p:txBody>
          <a:bodyPr/>
          <a:lstStyle/>
          <a:p>
            <a:r>
              <a:rPr lang="en-US" dirty="0" err="1" smtClean="0"/>
              <a:t>Ny</a:t>
            </a:r>
            <a:r>
              <a:rPr lang="en-US" dirty="0" smtClean="0"/>
              <a:t> </a:t>
            </a:r>
            <a:r>
              <a:rPr lang="en-US" dirty="0" err="1" smtClean="0"/>
              <a:t>knivlov</a:t>
            </a:r>
            <a:r>
              <a:rPr lang="en-US" dirty="0" smtClean="0"/>
              <a:t/>
            </a:r>
            <a:br>
              <a:rPr lang="en-US" dirty="0" smtClean="0"/>
            </a:br>
            <a:r>
              <a:rPr lang="en-US" sz="2400" dirty="0" err="1" smtClean="0"/>
              <a:t>revideret</a:t>
            </a:r>
            <a:r>
              <a:rPr lang="en-US" sz="2400" dirty="0" smtClean="0"/>
              <a:t> </a:t>
            </a:r>
            <a:r>
              <a:rPr lang="en-US" sz="2400" dirty="0" err="1" smtClean="0"/>
              <a:t>hjemmeværnsbestemmelse</a:t>
            </a:r>
            <a:r>
              <a:rPr lang="en-US" sz="2400" dirty="0" smtClean="0"/>
              <a:t> 640-004</a:t>
            </a:r>
            <a:r>
              <a:rPr lang="da-DK" sz="1800" dirty="0" smtClean="0"/>
              <a:t> </a:t>
            </a:r>
            <a:r>
              <a:rPr lang="da-DK" sz="2400" dirty="0" smtClean="0"/>
              <a:t/>
            </a:r>
            <a:br>
              <a:rPr lang="da-DK" sz="2400" dirty="0" smtClean="0"/>
            </a:br>
            <a:r>
              <a:rPr lang="da-DK" sz="2400" dirty="0" smtClean="0"/>
              <a:t/>
            </a:r>
            <a:br>
              <a:rPr lang="da-DK" sz="2400" dirty="0" smtClean="0"/>
            </a:br>
            <a:r>
              <a:rPr lang="da-DK" sz="1800" dirty="0" smtClean="0"/>
              <a:t>om frivilliges anvendelse af knive, multiværktøjer og blankvåben i Hjemmeværnet.</a:t>
            </a:r>
            <a:r>
              <a:rPr lang="da-DK" sz="2400" dirty="0" smtClean="0"/>
              <a:t/>
            </a:r>
            <a:br>
              <a:rPr lang="da-DK"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4" name="Subtitle 3"/>
          <p:cNvSpPr>
            <a:spLocks noGrp="1"/>
          </p:cNvSpPr>
          <p:nvPr>
            <p:ph type="subTitle" idx="1"/>
          </p:nvPr>
        </p:nvSpPr>
        <p:spPr>
          <a:xfrm>
            <a:off x="5796592" y="3481188"/>
            <a:ext cx="2176976" cy="523875"/>
          </a:xfrm>
        </p:spPr>
        <p:txBody>
          <a:bodyPr/>
          <a:lstStyle/>
          <a:p>
            <a:r>
              <a:rPr lang="en-US" dirty="0" err="1" smtClean="0"/>
              <a:t>Februar</a:t>
            </a:r>
            <a:r>
              <a:rPr lang="en-US" dirty="0" smtClean="0"/>
              <a:t> 2017</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auto">
          <a:xfrm>
            <a:off x="4232783" y="606856"/>
            <a:ext cx="1158930" cy="1007340"/>
          </a:xfrm>
          <a:prstGeom prst="rect">
            <a:avLst/>
          </a:prstGeom>
          <a:noFill/>
          <a:ln w="9525">
            <a:noFill/>
            <a:miter lim="800000"/>
            <a:headEnd/>
            <a:tailEnd/>
          </a:ln>
        </p:spPr>
      </p:pic>
      <p:sp>
        <p:nvSpPr>
          <p:cNvPr id="2" name="Title 1"/>
          <p:cNvSpPr>
            <a:spLocks noGrp="1"/>
          </p:cNvSpPr>
          <p:nvPr>
            <p:ph type="ctrTitle"/>
          </p:nvPr>
        </p:nvSpPr>
        <p:spPr>
          <a:xfrm>
            <a:off x="600810" y="750596"/>
            <a:ext cx="7666112" cy="863600"/>
          </a:xfrm>
        </p:spPr>
        <p:txBody>
          <a:bodyPr/>
          <a:lstStyle/>
          <a:p>
            <a:r>
              <a:rPr lang="en-GB" sz="2800" dirty="0" err="1" smtClean="0"/>
              <a:t>Hvad</a:t>
            </a:r>
            <a:r>
              <a:rPr lang="en-GB" sz="2800" dirty="0" smtClean="0"/>
              <a:t> </a:t>
            </a:r>
            <a:r>
              <a:rPr lang="en-GB" sz="2800" dirty="0" err="1" smtClean="0"/>
              <a:t>er</a:t>
            </a:r>
            <a:r>
              <a:rPr lang="en-GB" sz="2800" dirty="0" smtClean="0"/>
              <a:t> </a:t>
            </a:r>
            <a:r>
              <a:rPr lang="en-GB" sz="2800" dirty="0" err="1" smtClean="0"/>
              <a:t>nyt</a:t>
            </a:r>
            <a:r>
              <a:rPr lang="en-GB" sz="2800" dirty="0" smtClean="0"/>
              <a:t>?</a:t>
            </a:r>
            <a:endParaRPr lang="en-GB" sz="2800" dirty="0"/>
          </a:p>
        </p:txBody>
      </p:sp>
      <p:sp>
        <p:nvSpPr>
          <p:cNvPr id="4" name="Tekstboks 3"/>
          <p:cNvSpPr txBox="1"/>
          <p:nvPr/>
        </p:nvSpPr>
        <p:spPr>
          <a:xfrm>
            <a:off x="600810" y="1483567"/>
            <a:ext cx="8300594" cy="4524315"/>
          </a:xfrm>
          <a:prstGeom prst="rect">
            <a:avLst/>
          </a:prstGeom>
          <a:noFill/>
        </p:spPr>
        <p:txBody>
          <a:bodyPr wrap="square" rtlCol="0">
            <a:spAutoFit/>
          </a:bodyPr>
          <a:lstStyle/>
          <a:p>
            <a:pPr>
              <a:lnSpc>
                <a:spcPct val="150000"/>
              </a:lnSpc>
            </a:pPr>
            <a:r>
              <a:rPr lang="da-DK" sz="2000" dirty="0" smtClean="0"/>
              <a:t> </a:t>
            </a:r>
            <a:r>
              <a:rPr lang="da-DK" sz="2000" b="1" dirty="0" smtClean="0"/>
              <a:t>Ny knivlov fra medio juni 2016</a:t>
            </a:r>
          </a:p>
          <a:p>
            <a:pPr>
              <a:lnSpc>
                <a:spcPct val="150000"/>
              </a:lnSpc>
              <a:buFont typeface="Arial" pitchFamily="34" charset="0"/>
              <a:buChar char="•"/>
            </a:pPr>
            <a:r>
              <a:rPr lang="da-DK" sz="2000" dirty="0" smtClean="0"/>
              <a:t> Forbuddet mod </a:t>
            </a:r>
            <a:r>
              <a:rPr lang="da-DK" sz="2000" dirty="0" err="1" smtClean="0"/>
              <a:t>låsbare</a:t>
            </a:r>
            <a:r>
              <a:rPr lang="da-DK" sz="2000" dirty="0" smtClean="0"/>
              <a:t> knive er fjernet.</a:t>
            </a:r>
          </a:p>
          <a:p>
            <a:pPr>
              <a:lnSpc>
                <a:spcPct val="150000"/>
              </a:lnSpc>
              <a:buFont typeface="Arial" pitchFamily="34" charset="0"/>
              <a:buChar char="•"/>
            </a:pPr>
            <a:r>
              <a:rPr lang="da-DK" sz="2000" dirty="0" smtClean="0"/>
              <a:t> Forbuddet mod </a:t>
            </a:r>
            <a:r>
              <a:rPr lang="da-DK" sz="2000" dirty="0" err="1" smtClean="0"/>
              <a:t>énhåndsbetjente</a:t>
            </a:r>
            <a:r>
              <a:rPr lang="da-DK" sz="2000" dirty="0" smtClean="0"/>
              <a:t> knive er fjernet </a:t>
            </a:r>
            <a:r>
              <a:rPr lang="da-DK" sz="1200" dirty="0" smtClean="0"/>
              <a:t>(butterflyknive og lig. er dog stadig ulovlige).</a:t>
            </a:r>
            <a:endParaRPr lang="da-DK" sz="2000" dirty="0" smtClean="0"/>
          </a:p>
          <a:p>
            <a:pPr marL="182563" indent="-182563">
              <a:lnSpc>
                <a:spcPct val="150000"/>
              </a:lnSpc>
              <a:buFont typeface="Arial" pitchFamily="34" charset="0"/>
              <a:buChar char="•"/>
            </a:pPr>
            <a:r>
              <a:rPr lang="da-DK" sz="2000" dirty="0" smtClean="0"/>
              <a:t>Anerkendelsesværdige formål er udvidet til også at omfatte tjeneste i Hjemmeværnet.</a:t>
            </a:r>
          </a:p>
          <a:p>
            <a:pPr marL="639763" lvl="1" indent="-182563">
              <a:lnSpc>
                <a:spcPct val="150000"/>
              </a:lnSpc>
              <a:buFont typeface="Wingdings" pitchFamily="2" charset="2"/>
              <a:buChar char="Ø"/>
            </a:pPr>
            <a:r>
              <a:rPr lang="da-DK" sz="1600" dirty="0" smtClean="0"/>
              <a:t>Dermed er enhver tvivl fjernet omkring anvendelsen af private knive under tjeneste i Hjemmeværnet.</a:t>
            </a:r>
            <a:endParaRPr lang="da-DK" sz="2000" dirty="0" smtClean="0"/>
          </a:p>
          <a:p>
            <a:pPr marL="182563" indent="-182563">
              <a:lnSpc>
                <a:spcPct val="150000"/>
              </a:lnSpc>
              <a:buFont typeface="Arial" pitchFamily="34" charset="0"/>
              <a:buChar char="•"/>
            </a:pPr>
            <a:r>
              <a:rPr lang="da-DK" sz="2000" dirty="0" smtClean="0"/>
              <a:t>Anskaffelse af knive med en bladlængde over 12 cm, som  ikke har et anerkendelsesværdigt formål, kræver tilladelse fra politiet. </a:t>
            </a:r>
          </a:p>
          <a:p>
            <a:pPr marL="182563" indent="-182563">
              <a:lnSpc>
                <a:spcPct val="150000"/>
              </a:lnSpc>
              <a:buFont typeface="Arial" pitchFamily="34" charset="0"/>
              <a:buChar char="•"/>
            </a:pPr>
            <a:r>
              <a:rPr lang="da-DK" sz="2000" dirty="0" smtClean="0"/>
              <a:t>Knive til anerkendelsesværdige formål er lovlige, også over 12 cm klinge.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810" y="750596"/>
            <a:ext cx="7666112" cy="863600"/>
          </a:xfrm>
        </p:spPr>
        <p:txBody>
          <a:bodyPr/>
          <a:lstStyle/>
          <a:p>
            <a:r>
              <a:rPr lang="en-GB" sz="2800" dirty="0" err="1" smtClean="0"/>
              <a:t>Hvad</a:t>
            </a:r>
            <a:r>
              <a:rPr lang="en-GB" sz="2800" dirty="0" smtClean="0"/>
              <a:t> </a:t>
            </a:r>
            <a:r>
              <a:rPr lang="en-GB" sz="2800" dirty="0" err="1" smtClean="0"/>
              <a:t>er</a:t>
            </a:r>
            <a:r>
              <a:rPr lang="en-GB" sz="2800" dirty="0" smtClean="0"/>
              <a:t> </a:t>
            </a:r>
            <a:r>
              <a:rPr lang="en-GB" sz="2800" dirty="0" err="1" smtClean="0"/>
              <a:t>nyt</a:t>
            </a:r>
            <a:r>
              <a:rPr lang="en-GB" sz="2800" dirty="0" smtClean="0"/>
              <a:t> – </a:t>
            </a:r>
            <a:r>
              <a:rPr lang="en-GB" sz="2800" dirty="0" err="1" smtClean="0"/>
              <a:t>i</a:t>
            </a:r>
            <a:r>
              <a:rPr lang="en-GB" sz="2800" dirty="0" smtClean="0"/>
              <a:t> </a:t>
            </a:r>
            <a:r>
              <a:rPr lang="en-GB" sz="2800" dirty="0" err="1" smtClean="0"/>
              <a:t>overskrifter</a:t>
            </a:r>
            <a:r>
              <a:rPr lang="en-GB" sz="2800" dirty="0" smtClean="0"/>
              <a:t>?</a:t>
            </a:r>
            <a:endParaRPr lang="en-GB" sz="2800" dirty="0"/>
          </a:p>
        </p:txBody>
      </p:sp>
      <p:pic>
        <p:nvPicPr>
          <p:cNvPr id="2050" name="Picture 2"/>
          <p:cNvPicPr>
            <a:picLocks noChangeAspect="1" noChangeArrowheads="1"/>
          </p:cNvPicPr>
          <p:nvPr/>
        </p:nvPicPr>
        <p:blipFill>
          <a:blip r:embed="rId3"/>
          <a:srcRect/>
          <a:stretch>
            <a:fillRect/>
          </a:stretch>
        </p:blipFill>
        <p:spPr bwMode="auto">
          <a:xfrm>
            <a:off x="127480" y="5122506"/>
            <a:ext cx="1858119" cy="1615074"/>
          </a:xfrm>
          <a:prstGeom prst="rect">
            <a:avLst/>
          </a:prstGeom>
          <a:noFill/>
          <a:ln w="9525">
            <a:noFill/>
            <a:miter lim="800000"/>
            <a:headEnd/>
            <a:tailEnd/>
          </a:ln>
        </p:spPr>
      </p:pic>
      <p:sp>
        <p:nvSpPr>
          <p:cNvPr id="5" name="Tekstboks 4"/>
          <p:cNvSpPr txBox="1"/>
          <p:nvPr/>
        </p:nvSpPr>
        <p:spPr>
          <a:xfrm>
            <a:off x="764613" y="1450848"/>
            <a:ext cx="6941975" cy="2862322"/>
          </a:xfrm>
          <a:prstGeom prst="rect">
            <a:avLst/>
          </a:prstGeom>
          <a:noFill/>
        </p:spPr>
        <p:txBody>
          <a:bodyPr wrap="square" rtlCol="0">
            <a:spAutoFit/>
          </a:bodyPr>
          <a:lstStyle/>
          <a:p>
            <a:pPr marL="177800" indent="-177800">
              <a:buFont typeface="Arial" pitchFamily="34" charset="0"/>
              <a:buChar char="•"/>
            </a:pPr>
            <a:r>
              <a:rPr lang="da-DK" sz="2000" dirty="0" smtClean="0"/>
              <a:t>Justeret HJVBST 640-004 som træder i kraft den 1. februar 2017 og fortsat gælder alene for frivillige.</a:t>
            </a:r>
          </a:p>
          <a:p>
            <a:pPr marL="177800" indent="-177800">
              <a:buFont typeface="Arial" pitchFamily="34" charset="0"/>
              <a:buChar char="•"/>
            </a:pPr>
            <a:endParaRPr lang="da-DK" sz="2000" dirty="0" smtClean="0"/>
          </a:p>
          <a:p>
            <a:pPr marL="177800" indent="-177800">
              <a:buFont typeface="Arial" pitchFamily="34" charset="0"/>
              <a:buChar char="•"/>
            </a:pPr>
            <a:r>
              <a:rPr lang="da-DK" sz="2000" dirty="0" smtClean="0"/>
              <a:t>Alle lovlige knive og multiværktøjer under 12 cm klinge kan anvendes til tjeneste i Hjemmeværnet.</a:t>
            </a:r>
          </a:p>
          <a:p>
            <a:pPr marL="177800" indent="-177800">
              <a:buFont typeface="Arial" pitchFamily="34" charset="0"/>
              <a:buChar char="•"/>
            </a:pPr>
            <a:endParaRPr lang="da-DK" sz="2000" dirty="0" smtClean="0"/>
          </a:p>
          <a:p>
            <a:pPr marL="177800" indent="-177800">
              <a:buFont typeface="Arial" pitchFamily="34" charset="0"/>
              <a:buChar char="•"/>
            </a:pPr>
            <a:r>
              <a:rPr lang="da-DK" sz="2000" dirty="0" smtClean="0"/>
              <a:t>Hjemmeværnsbestemmelse 640-004 er justeret, så det er muligt for frivillige i Hjemmeværnet at låne en tjenstlig sabel eller dolk til private ceremonielle aktiviteter.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810" y="750596"/>
            <a:ext cx="7666112" cy="863600"/>
          </a:xfrm>
        </p:spPr>
        <p:txBody>
          <a:bodyPr/>
          <a:lstStyle/>
          <a:p>
            <a:r>
              <a:rPr lang="en-GB" sz="2800" dirty="0" err="1" smtClean="0"/>
              <a:t>uddybning</a:t>
            </a:r>
            <a:endParaRPr lang="en-GB" sz="2800" dirty="0"/>
          </a:p>
        </p:txBody>
      </p:sp>
      <p:sp>
        <p:nvSpPr>
          <p:cNvPr id="4" name="Tekstboks 3"/>
          <p:cNvSpPr txBox="1"/>
          <p:nvPr/>
        </p:nvSpPr>
        <p:spPr>
          <a:xfrm>
            <a:off x="600810" y="1483567"/>
            <a:ext cx="8300594" cy="4401205"/>
          </a:xfrm>
          <a:prstGeom prst="rect">
            <a:avLst/>
          </a:prstGeom>
          <a:noFill/>
        </p:spPr>
        <p:txBody>
          <a:bodyPr wrap="square" rtlCol="0">
            <a:spAutoFit/>
          </a:bodyPr>
          <a:lstStyle/>
          <a:p>
            <a:pPr marL="177800" indent="-177800">
              <a:buFont typeface="Arial" pitchFamily="34" charset="0"/>
              <a:buChar char="•"/>
            </a:pPr>
            <a:r>
              <a:rPr lang="da-DK" sz="2000" dirty="0" smtClean="0"/>
              <a:t>Hjemmeværnet vælger fortsat at tillade anvendelsen af private knive under tjeneste i Hjemmeværnet – MEN ønsker også at regulere dette.</a:t>
            </a:r>
          </a:p>
          <a:p>
            <a:pPr marL="635000" lvl="1" indent="-177800">
              <a:buFont typeface="Wingdings" pitchFamily="2" charset="2"/>
              <a:buChar char="Ø"/>
            </a:pPr>
            <a:r>
              <a:rPr lang="da-DK" sz="2000" dirty="0" smtClean="0"/>
              <a:t>Det har været overvejet at give anvendelsen af private knive helt fri</a:t>
            </a:r>
          </a:p>
          <a:p>
            <a:pPr marL="177800" indent="-177800">
              <a:buFont typeface="Arial" pitchFamily="34" charset="0"/>
              <a:buChar char="•"/>
            </a:pPr>
            <a:endParaRPr lang="da-DK" sz="2000" dirty="0" smtClean="0"/>
          </a:p>
          <a:p>
            <a:pPr marL="177800" indent="-177800">
              <a:buFont typeface="Arial" pitchFamily="34" charset="0"/>
              <a:buChar char="•"/>
            </a:pPr>
            <a:r>
              <a:rPr lang="da-DK" sz="2000" dirty="0" smtClean="0"/>
              <a:t>Både Hjemmeværnet og Forsvaret har valgt at regulere anvendelsen af private knive, så bladlængden begrænses til 12 cm.</a:t>
            </a:r>
          </a:p>
          <a:p>
            <a:pPr marL="635000" lvl="1" indent="-177800">
              <a:buFont typeface="Wingdings" pitchFamily="2" charset="2"/>
              <a:buChar char="Ø"/>
            </a:pPr>
            <a:r>
              <a:rPr lang="da-DK" sz="2000" dirty="0" smtClean="0"/>
              <a:t>Hjemmeværnet ønsker at undgå meget store private knive.</a:t>
            </a:r>
          </a:p>
          <a:p>
            <a:pPr marL="177800" indent="-177800">
              <a:buFont typeface="Arial" pitchFamily="34" charset="0"/>
              <a:buChar char="•"/>
            </a:pPr>
            <a:endParaRPr lang="da-DK" sz="2000" dirty="0" smtClean="0"/>
          </a:p>
          <a:p>
            <a:pPr marL="177800" indent="-177800">
              <a:buFont typeface="Arial" pitchFamily="34" charset="0"/>
              <a:buChar char="•"/>
            </a:pPr>
            <a:r>
              <a:rPr lang="da-DK" sz="2000" dirty="0" smtClean="0"/>
              <a:t>Tjenstlige knive og mulitiværktøjer må fortsat ikke anvendes til andet end tjeneste i Hjemmeværnet eller i Forsvaret  - heller ikke til andre anerkendelsesværdige formål.</a:t>
            </a:r>
          </a:p>
          <a:p>
            <a:pPr lvl="1">
              <a:buFont typeface="Arial" pitchFamily="34" charset="0"/>
              <a:buChar char="•"/>
            </a:pPr>
            <a:endParaRPr lang="da-DK" sz="2000" dirty="0" smtClean="0"/>
          </a:p>
          <a:p>
            <a:pPr marL="177800" indent="-177800">
              <a:buFont typeface="Arial" pitchFamily="34" charset="0"/>
              <a:buChar char="•"/>
            </a:pPr>
            <a:r>
              <a:rPr lang="da-DK" sz="2000" dirty="0" smtClean="0"/>
              <a:t>Det  er den enkeltes eget ansvar, at private knive ikke medbringes i det offentlige rum uden et anerkendelsesværdigt formål.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Brugerdefineret 1">
      <a:dk1>
        <a:sysClr val="windowText" lastClr="000000"/>
      </a:dk1>
      <a:lt1>
        <a:sysClr val="window" lastClr="FFFFFF"/>
      </a:lt1>
      <a:dk2>
        <a:srgbClr val="003F6D"/>
      </a:dk2>
      <a:lt2>
        <a:srgbClr val="FFFFFF"/>
      </a:lt2>
      <a:accent1>
        <a:srgbClr val="A50B3D"/>
      </a:accent1>
      <a:accent2>
        <a:srgbClr val="508635"/>
      </a:accent2>
      <a:accent3>
        <a:srgbClr val="84B7BF"/>
      </a:accent3>
      <a:accent4>
        <a:srgbClr val="013E6C"/>
      </a:accent4>
      <a:accent5>
        <a:srgbClr val="000000"/>
      </a:accent5>
      <a:accent6>
        <a:srgbClr val="9C88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B0C3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D9E8AFCEEF5E349A51FA2F20334D992" ma:contentTypeVersion="8" ma:contentTypeDescription="Opret et nyt dokument." ma:contentTypeScope="" ma:versionID="2a016fe3c540d4fbfb64bdc37724e702">
  <xsd:schema xmlns:xsd="http://www.w3.org/2001/XMLSchema" xmlns:xs="http://www.w3.org/2001/XMLSchema" xmlns:p="http://schemas.microsoft.com/office/2006/metadata/properties" xmlns:ns1="http://schemas.microsoft.com/sharepoint/v3" xmlns:ns3="578eb230-b7c1-454d-b404-5a0163cdac04" xmlns:ns4="cd9a223e-b595-49fa-9e56-7e773283791b" targetNamespace="http://schemas.microsoft.com/office/2006/metadata/properties" ma:root="true" ma:fieldsID="cab7f25641fc16f6a0c6908bec76f400" ns1:_="" ns3:_="" ns4:_="">
    <xsd:import namespace="http://schemas.microsoft.com/sharepoint/v3"/>
    <xsd:import namespace="578eb230-b7c1-454d-b404-5a0163cdac04"/>
    <xsd:import namespace="cd9a223e-b595-49fa-9e56-7e773283791b"/>
    <xsd:element name="properties">
      <xsd:complexType>
        <xsd:sequence>
          <xsd:element name="documentManagement">
            <xsd:complexType>
              <xsd:all>
                <xsd:element ref="ns1:PublishingStartDate" minOccurs="0"/>
                <xsd:element ref="ns1:PublishingExpirationDate" minOccurs="0"/>
                <xsd:element ref="ns3:b42ae1075305422195a94af48c08cee5" minOccurs="0"/>
                <xsd:element ref="ns3:TaxCatchAl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tartdato for planlægning" ma:description="Startdato for planlægning er en webstedskolonne, der blev oprettet vha. publiceringsfunktionen. Den bruges til at angive den dato og det klokkeslæt, hvor denne side først vil være synlig for besøgende på webstedet." ma:internalName="PublishingStartDate">
      <xsd:simpleType>
        <xsd:restriction base="dms:Unknown"/>
      </xsd:simpleType>
    </xsd:element>
    <xsd:element name="PublishingExpirationDate" ma:index="9" nillable="true" ma:displayName="Slutdato for planlægning" ma:description="Slutdato for planlægning er en webstedskolonne, der blev oprettet vha. publiceringsfunktionen. Den bruges til at angive den dato og det klokkeslæt, hvor denne side ikke længere vil være synlig for besøgende på webstedet."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8eb230-b7c1-454d-b404-5a0163cdac04" elementFormDefault="qualified">
    <xsd:import namespace="http://schemas.microsoft.com/office/2006/documentManagement/types"/>
    <xsd:import namespace="http://schemas.microsoft.com/office/infopath/2007/PartnerControls"/>
    <xsd:element name="b42ae1075305422195a94af48c08cee5" ma:index="11" nillable="true" ma:taxonomy="true" ma:internalName="b42ae1075305422195a94af48c08cee5" ma:taxonomyFieldName="hjvOETag" ma:displayName="OE" ma:readOnly="true" ma:default="1;#HJV:HJK:HHV:LRGNV:HDNJY|29442538-a2b2-41ba-8263-3d404b5b5cdf" ma:fieldId="{b42ae107-5305-4221-95a9-4af48c08cee5}" ma:taxonomyMulti="true" ma:sspId="31b09b3b-8c91-4c04-8635-75c54fdb5b93" ma:termSetId="b42ae107-5305-4221-95a9-4af48c08cee5"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d8632fbc-070f-47f8-abe1-2dbcb117d237}" ma:internalName="TaxCatchAll" ma:showField="CatchAllData" ma:web="cd9a223e-b595-49fa-9e56-7e77328379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d9a223e-b595-49fa-9e56-7e773283791b"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578eb230-b7c1-454d-b404-5a0163cdac04">
      <Value>1</Value>
    </TaxCatchAll>
    <b42ae1075305422195a94af48c08cee5 xmlns="578eb230-b7c1-454d-b404-5a0163cdac04">
      <Terms xmlns="http://schemas.microsoft.com/office/infopath/2007/PartnerControls">
        <TermInfo xmlns="http://schemas.microsoft.com/office/infopath/2007/PartnerControls">
          <TermName xmlns="http://schemas.microsoft.com/office/infopath/2007/PartnerControls">HJV:HJK:HHV:LRGNV:HDNJY</TermName>
          <TermId xmlns="http://schemas.microsoft.com/office/infopath/2007/PartnerControls">29442538-a2b2-41ba-8263-3d404b5b5cdf</TermId>
        </TermInfo>
      </Terms>
    </b42ae1075305422195a94af48c08cee5>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E79443-7576-4AD4-A00E-317F1BB24841}"/>
</file>

<file path=customXml/itemProps2.xml><?xml version="1.0" encoding="utf-8"?>
<ds:datastoreItem xmlns:ds="http://schemas.openxmlformats.org/officeDocument/2006/customXml" ds:itemID="{EF58751B-45E5-4EB5-81AD-8D8CD7C6B243}"/>
</file>

<file path=customXml/itemProps3.xml><?xml version="1.0" encoding="utf-8"?>
<ds:datastoreItem xmlns:ds="http://schemas.openxmlformats.org/officeDocument/2006/customXml" ds:itemID="{CEB37D86-A047-4BEF-BE45-2A47A3629FD0}"/>
</file>

<file path=docProps/app.xml><?xml version="1.0" encoding="utf-8"?>
<Properties xmlns="http://schemas.openxmlformats.org/officeDocument/2006/extended-properties" xmlns:vt="http://schemas.openxmlformats.org/officeDocument/2006/docPropsVTypes">
  <TotalTime>2500</TotalTime>
  <Words>339</Words>
  <Application>Microsoft Office PowerPoint</Application>
  <PresentationFormat>Skærmshow (4:3)</PresentationFormat>
  <Paragraphs>35</Paragraphs>
  <Slides>4</Slides>
  <Notes>4</Notes>
  <HiddenSlides>0</HiddenSlides>
  <MMClips>0</MMClips>
  <ScaleCrop>false</ScaleCrop>
  <HeadingPairs>
    <vt:vector size="4" baseType="variant">
      <vt:variant>
        <vt:lpstr>Tema</vt:lpstr>
      </vt:variant>
      <vt:variant>
        <vt:i4>1</vt:i4>
      </vt:variant>
      <vt:variant>
        <vt:lpstr>Diastitler</vt:lpstr>
      </vt:variant>
      <vt:variant>
        <vt:i4>4</vt:i4>
      </vt:variant>
    </vt:vector>
  </HeadingPairs>
  <TitlesOfParts>
    <vt:vector size="5" baseType="lpstr">
      <vt:lpstr>Kontortema</vt:lpstr>
      <vt:lpstr>Ny knivlov revideret hjemmeværnsbestemmelse 640-004   om frivilliges anvendelse af knive, multiværktøjer og blankvåben i Hjemmeværnet.   </vt:lpstr>
      <vt:lpstr>Hvad er nyt?</vt:lpstr>
      <vt:lpstr>Hvad er nyt – i overskrifter?</vt:lpstr>
      <vt:lpstr>uddybning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Sixten Schultz</dc:creator>
  <cp:lastModifiedBy>Henrik Bøgelund Nørgaard</cp:lastModifiedBy>
  <cp:revision>86</cp:revision>
  <dcterms:created xsi:type="dcterms:W3CDTF">2014-12-14T15:40:42Z</dcterms:created>
  <dcterms:modified xsi:type="dcterms:W3CDTF">2017-02-07T10:34:59Z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0x0101005D9E8AFCEEF5E349A51FA2F20334D992</vt:lpwstr>
  </property>
  <property fmtid="{D5CDD505-2E9C-101B-9397-08002B2CF9AE}" pid="3" name="path">
    <vt:lpwstr>C:\Users\HJK-LO~1\AppData\Local\Temp\Scanjour\Captia\SJ201702031204549 [DOR21399].PPTX</vt:lpwstr>
  </property>
  <property fmtid="{D5CDD505-2E9C-101B-9397-08002B2CF9AE}" pid="4" name="title">
    <vt:lpwstr>PowerPoint-præsentation - opdateret HJVBST 640-004 om frivilliges anvendelse af knive, multiværktøj og blankvåben i Hjemmeværnet. (DOR21399)</vt:lpwstr>
  </property>
  <property fmtid="{D5CDD505-2E9C-101B-9397-08002B2CF9AE}" pid="5" name="command">
    <vt:lpwstr/>
  </property>
  <property fmtid="{D5CDD505-2E9C-101B-9397-08002B2CF9AE}" pid="6" name="hjvOETag">
    <vt:lpwstr>1;#HJV:HJK:HHV:LRGNV:HDNJY|29442538-a2b2-41ba-8263-3d404b5b5cdf</vt:lpwstr>
  </property>
  <property fmtid="{D5CDD505-2E9C-101B-9397-08002B2CF9AE}" pid="7" name="Order">
    <vt:r8>1000</vt:r8>
  </property>
  <property fmtid="{D5CDD505-2E9C-101B-9397-08002B2CF9AE}" pid="8" name="xd_ProgID">
    <vt:lpwstr/>
  </property>
  <property fmtid="{D5CDD505-2E9C-101B-9397-08002B2CF9AE}" pid="9" name="_SharedFileIndex">
    <vt:lpwstr/>
  </property>
  <property fmtid="{D5CDD505-2E9C-101B-9397-08002B2CF9AE}" pid="10" name="_SourceUrl">
    <vt:lpwstr/>
  </property>
  <property fmtid="{D5CDD505-2E9C-101B-9397-08002B2CF9AE}" pid="11" name="TemplateUrl">
    <vt:lpwstr/>
  </property>
</Properties>
</file>